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77" r:id="rId3"/>
    <p:sldId id="272" r:id="rId4"/>
    <p:sldId id="278" r:id="rId5"/>
    <p:sldId id="279" r:id="rId6"/>
    <p:sldId id="280" r:id="rId7"/>
    <p:sldId id="281" r:id="rId8"/>
    <p:sldId id="282" r:id="rId9"/>
    <p:sldId id="283" r:id="rId10"/>
    <p:sldId id="258" r:id="rId11"/>
    <p:sldId id="257" r:id="rId12"/>
    <p:sldId id="273" r:id="rId13"/>
    <p:sldId id="259" r:id="rId14"/>
    <p:sldId id="276" r:id="rId15"/>
    <p:sldId id="275" r:id="rId16"/>
    <p:sldId id="274" r:id="rId17"/>
    <p:sldId id="271" r:id="rId18"/>
    <p:sldId id="269" r:id="rId19"/>
    <p:sldId id="261" r:id="rId20"/>
    <p:sldId id="262" r:id="rId21"/>
    <p:sldId id="270" r:id="rId22"/>
    <p:sldId id="263" r:id="rId23"/>
    <p:sldId id="284" r:id="rId24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82" autoAdjust="0"/>
    <p:restoredTop sz="94660"/>
  </p:normalViewPr>
  <p:slideViewPr>
    <p:cSldViewPr>
      <p:cViewPr varScale="1">
        <p:scale>
          <a:sx n="69" d="100"/>
          <a:sy n="69" d="100"/>
        </p:scale>
        <p:origin x="-139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C47089E-A029-4F14-8437-43C70A1DDD98}" type="doc">
      <dgm:prSet loTypeId="urn:microsoft.com/office/officeart/2005/8/layout/radial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F7CE1DB6-6678-40A1-AB86-BDBB69C5F26B}">
      <dgm:prSet phldrT="[Text]" custT="1"/>
      <dgm:spPr/>
      <dgm:t>
        <a:bodyPr/>
        <a:lstStyle/>
        <a:p>
          <a:r>
            <a:rPr lang="cs-CZ" sz="1600" dirty="0"/>
            <a:t>Změna klimatu ignoruje hranice</a:t>
          </a:r>
        </a:p>
      </dgm:t>
    </dgm:pt>
    <dgm:pt modelId="{35996B35-E548-40E5-81D3-7D57649F4E8B}" type="parTrans" cxnId="{BAC86A4C-CA6D-4BBC-9FDB-3806249FF83E}">
      <dgm:prSet/>
      <dgm:spPr/>
      <dgm:t>
        <a:bodyPr/>
        <a:lstStyle/>
        <a:p>
          <a:endParaRPr lang="cs-CZ"/>
        </a:p>
      </dgm:t>
    </dgm:pt>
    <dgm:pt modelId="{A447AC89-7160-408E-B464-7A9171A56777}" type="sibTrans" cxnId="{BAC86A4C-CA6D-4BBC-9FDB-3806249FF83E}">
      <dgm:prSet/>
      <dgm:spPr/>
      <dgm:t>
        <a:bodyPr/>
        <a:lstStyle/>
        <a:p>
          <a:endParaRPr lang="cs-CZ"/>
        </a:p>
      </dgm:t>
    </dgm:pt>
    <dgm:pt modelId="{8CD14115-174E-4D30-88CD-344B2B965696}">
      <dgm:prSet phldrT="[Text]"/>
      <dgm:spPr/>
      <dgm:t>
        <a:bodyPr/>
        <a:lstStyle/>
        <a:p>
          <a:endParaRPr lang="cs-CZ" dirty="0"/>
        </a:p>
      </dgm:t>
    </dgm:pt>
    <dgm:pt modelId="{83023251-2256-4294-AE6D-ACEC472E0FBE}" type="parTrans" cxnId="{8BFC9457-C899-4522-8DBB-38BD7B44D97A}">
      <dgm:prSet/>
      <dgm:spPr/>
      <dgm:t>
        <a:bodyPr/>
        <a:lstStyle/>
        <a:p>
          <a:endParaRPr lang="cs-CZ"/>
        </a:p>
      </dgm:t>
    </dgm:pt>
    <dgm:pt modelId="{02FEC06C-B6C7-4888-BCD4-2BFE107DDD53}" type="sibTrans" cxnId="{8BFC9457-C899-4522-8DBB-38BD7B44D97A}">
      <dgm:prSet/>
      <dgm:spPr/>
      <dgm:t>
        <a:bodyPr/>
        <a:lstStyle/>
        <a:p>
          <a:endParaRPr lang="cs-CZ"/>
        </a:p>
      </dgm:t>
    </dgm:pt>
    <dgm:pt modelId="{66C20E4A-58E6-4BC0-A366-7AE2FAF07032}">
      <dgm:prSet phldrT="[Text]" phldr="1"/>
      <dgm:spPr/>
      <dgm:t>
        <a:bodyPr/>
        <a:lstStyle/>
        <a:p>
          <a:endParaRPr lang="cs-CZ"/>
        </a:p>
      </dgm:t>
    </dgm:pt>
    <dgm:pt modelId="{8E5B0F9E-FE41-46FE-A955-57484C1192A3}" type="parTrans" cxnId="{8DEFE8D7-DDF4-4743-AA19-1312B9109DF3}">
      <dgm:prSet/>
      <dgm:spPr/>
      <dgm:t>
        <a:bodyPr/>
        <a:lstStyle/>
        <a:p>
          <a:endParaRPr lang="cs-CZ"/>
        </a:p>
      </dgm:t>
    </dgm:pt>
    <dgm:pt modelId="{3CA99965-59D1-4F57-8B94-FEE8294C2E37}" type="sibTrans" cxnId="{8DEFE8D7-DDF4-4743-AA19-1312B9109DF3}">
      <dgm:prSet/>
      <dgm:spPr/>
      <dgm:t>
        <a:bodyPr/>
        <a:lstStyle/>
        <a:p>
          <a:endParaRPr lang="cs-CZ"/>
        </a:p>
      </dgm:t>
    </dgm:pt>
    <dgm:pt modelId="{7AB4A5A8-FB14-423E-836B-C70C51914814}">
      <dgm:prSet phldrT="[Text]" phldr="1"/>
      <dgm:spPr/>
      <dgm:t>
        <a:bodyPr/>
        <a:lstStyle/>
        <a:p>
          <a:endParaRPr lang="cs-CZ" dirty="0"/>
        </a:p>
      </dgm:t>
    </dgm:pt>
    <dgm:pt modelId="{F2971137-712E-42FE-AD6B-DB48C930A016}" type="parTrans" cxnId="{8FD2F564-517B-47F2-8BF0-A76601CA02D7}">
      <dgm:prSet/>
      <dgm:spPr/>
      <dgm:t>
        <a:bodyPr/>
        <a:lstStyle/>
        <a:p>
          <a:endParaRPr lang="cs-CZ"/>
        </a:p>
      </dgm:t>
    </dgm:pt>
    <dgm:pt modelId="{3528E19D-6957-49E6-898E-2F252159B943}" type="sibTrans" cxnId="{8FD2F564-517B-47F2-8BF0-A76601CA02D7}">
      <dgm:prSet/>
      <dgm:spPr/>
      <dgm:t>
        <a:bodyPr/>
        <a:lstStyle/>
        <a:p>
          <a:endParaRPr lang="cs-CZ"/>
        </a:p>
      </dgm:t>
    </dgm:pt>
    <dgm:pt modelId="{2E5D1D90-46D1-434E-B4FE-3EA76A20B164}">
      <dgm:prSet phldrT="[Text]" custT="1"/>
      <dgm:spPr/>
      <dgm:t>
        <a:bodyPr/>
        <a:lstStyle/>
        <a:p>
          <a:r>
            <a:rPr lang="cs-CZ" sz="2400" dirty="0"/>
            <a:t>Různá místa, stejná řešení</a:t>
          </a:r>
        </a:p>
      </dgm:t>
    </dgm:pt>
    <dgm:pt modelId="{FF92DA6F-D857-4A34-AA0D-F2A6C7378B9C}" type="parTrans" cxnId="{3364018E-1571-4232-A109-1781FD357236}">
      <dgm:prSet/>
      <dgm:spPr/>
      <dgm:t>
        <a:bodyPr/>
        <a:lstStyle/>
        <a:p>
          <a:endParaRPr lang="cs-CZ"/>
        </a:p>
      </dgm:t>
    </dgm:pt>
    <dgm:pt modelId="{AF292482-E2BD-408C-83E7-D3EF596D78D7}" type="sibTrans" cxnId="{3364018E-1571-4232-A109-1781FD357236}">
      <dgm:prSet/>
      <dgm:spPr/>
      <dgm:t>
        <a:bodyPr/>
        <a:lstStyle/>
        <a:p>
          <a:endParaRPr lang="cs-CZ"/>
        </a:p>
      </dgm:t>
    </dgm:pt>
    <dgm:pt modelId="{8C349BF2-6ED4-481A-BB73-3523F37ED94B}">
      <dgm:prSet phldrT="[Text]" custT="1"/>
      <dgm:spPr/>
      <dgm:t>
        <a:bodyPr/>
        <a:lstStyle/>
        <a:p>
          <a:r>
            <a:rPr lang="cs-CZ" sz="1200" dirty="0"/>
            <a:t>Doprava je srdcem každého města/kraje/regionu</a:t>
          </a:r>
        </a:p>
      </dgm:t>
    </dgm:pt>
    <dgm:pt modelId="{935B941B-CAA4-45F5-A318-03C71503FD6E}" type="parTrans" cxnId="{EFD53B96-72EF-40FC-9964-9C1E4289B38F}">
      <dgm:prSet/>
      <dgm:spPr/>
      <dgm:t>
        <a:bodyPr/>
        <a:lstStyle/>
        <a:p>
          <a:endParaRPr lang="cs-CZ"/>
        </a:p>
      </dgm:t>
    </dgm:pt>
    <dgm:pt modelId="{5BAA0E70-6A91-4102-879B-E91DCFC68FAE}" type="sibTrans" cxnId="{EFD53B96-72EF-40FC-9964-9C1E4289B38F}">
      <dgm:prSet/>
      <dgm:spPr/>
      <dgm:t>
        <a:bodyPr/>
        <a:lstStyle/>
        <a:p>
          <a:endParaRPr lang="cs-CZ"/>
        </a:p>
      </dgm:t>
    </dgm:pt>
    <dgm:pt modelId="{EEE72DB4-B339-4C26-9AFB-1170C5B7D4BC}">
      <dgm:prSet phldrT="[Text]" custT="1"/>
      <dgm:spPr/>
      <dgm:t>
        <a:bodyPr/>
        <a:lstStyle/>
        <a:p>
          <a:r>
            <a:rPr lang="cs-CZ" sz="1200" dirty="0"/>
            <a:t>Celosvětová genderová rovnost začíná v našich městech/obcích</a:t>
          </a:r>
        </a:p>
      </dgm:t>
    </dgm:pt>
    <dgm:pt modelId="{6A944139-5B3C-4FC5-83E5-4DAF622E8705}" type="parTrans" cxnId="{5C0DEE30-AD66-41EA-AA8B-73E5B076ACCA}">
      <dgm:prSet/>
      <dgm:spPr/>
      <dgm:t>
        <a:bodyPr/>
        <a:lstStyle/>
        <a:p>
          <a:endParaRPr lang="cs-CZ"/>
        </a:p>
      </dgm:t>
    </dgm:pt>
    <dgm:pt modelId="{80BBBB73-DEB7-4F1A-9BCB-8669DA4B9BEB}" type="sibTrans" cxnId="{5C0DEE30-AD66-41EA-AA8B-73E5B076ACCA}">
      <dgm:prSet/>
      <dgm:spPr/>
      <dgm:t>
        <a:bodyPr/>
        <a:lstStyle/>
        <a:p>
          <a:endParaRPr lang="cs-CZ"/>
        </a:p>
      </dgm:t>
    </dgm:pt>
    <dgm:pt modelId="{341891B3-B651-4F4B-AAE7-B2967AFB8B12}">
      <dgm:prSet phldrT="[Text]" custT="1"/>
      <dgm:spPr/>
      <dgm:t>
        <a:bodyPr/>
        <a:lstStyle/>
        <a:p>
          <a:r>
            <a:rPr lang="cs-CZ" sz="1200" dirty="0"/>
            <a:t>Místní samosprávy zajišťují základní vzdělání</a:t>
          </a:r>
        </a:p>
      </dgm:t>
    </dgm:pt>
    <dgm:pt modelId="{FC5A7FB3-7FC9-4FBE-863A-B236A1A7762D}" type="parTrans" cxnId="{9407FCC1-19E6-4E95-98D2-64B56B0BDC05}">
      <dgm:prSet/>
      <dgm:spPr/>
      <dgm:t>
        <a:bodyPr/>
        <a:lstStyle/>
        <a:p>
          <a:endParaRPr lang="cs-CZ"/>
        </a:p>
      </dgm:t>
    </dgm:pt>
    <dgm:pt modelId="{EC5A1F09-F692-4646-9CB4-2251BF7E3A1E}" type="sibTrans" cxnId="{9407FCC1-19E6-4E95-98D2-64B56B0BDC05}">
      <dgm:prSet/>
      <dgm:spPr/>
      <dgm:t>
        <a:bodyPr/>
        <a:lstStyle/>
        <a:p>
          <a:endParaRPr lang="cs-CZ"/>
        </a:p>
      </dgm:t>
    </dgm:pt>
    <dgm:pt modelId="{C9FE3ACA-F2C2-4DA4-B7E9-A9972FD03921}">
      <dgm:prSet phldrT="[Text]"/>
      <dgm:spPr/>
      <dgm:t>
        <a:bodyPr/>
        <a:lstStyle/>
        <a:p>
          <a:endParaRPr lang="cs-CZ" dirty="0"/>
        </a:p>
      </dgm:t>
    </dgm:pt>
    <dgm:pt modelId="{0718A95E-8B9B-49BD-932E-403F8129A962}" type="parTrans" cxnId="{8D6721EC-ED8E-439A-A294-8B9C79DC4CE3}">
      <dgm:prSet/>
      <dgm:spPr/>
      <dgm:t>
        <a:bodyPr/>
        <a:lstStyle/>
        <a:p>
          <a:endParaRPr lang="cs-CZ"/>
        </a:p>
      </dgm:t>
    </dgm:pt>
    <dgm:pt modelId="{D4EF395A-0D27-4D2A-8F02-80105E26DC58}" type="sibTrans" cxnId="{8D6721EC-ED8E-439A-A294-8B9C79DC4CE3}">
      <dgm:prSet/>
      <dgm:spPr/>
      <dgm:t>
        <a:bodyPr/>
        <a:lstStyle/>
        <a:p>
          <a:endParaRPr lang="cs-CZ"/>
        </a:p>
      </dgm:t>
    </dgm:pt>
    <dgm:pt modelId="{69CAF13A-1850-44E3-AF99-8C2072155555}" type="pres">
      <dgm:prSet presAssocID="{EC47089E-A029-4F14-8437-43C70A1DDD98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51DC6F4D-49E3-42C1-9916-627BDEC42632}" type="pres">
      <dgm:prSet presAssocID="{2E5D1D90-46D1-434E-B4FE-3EA76A20B164}" presName="centerShape" presStyleLbl="node0" presStyleIdx="0" presStyleCnt="1"/>
      <dgm:spPr/>
      <dgm:t>
        <a:bodyPr/>
        <a:lstStyle/>
        <a:p>
          <a:endParaRPr lang="cs-CZ"/>
        </a:p>
      </dgm:t>
    </dgm:pt>
    <dgm:pt modelId="{A32A3FD6-C6B8-4A9B-BF3A-D497087EA1A8}" type="pres">
      <dgm:prSet presAssocID="{F7CE1DB6-6678-40A1-AB86-BDBB69C5F26B}" presName="node" presStyleLbl="node1" presStyleIdx="0" presStyleCnt="4" custScaleX="138453" custScaleY="14426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4D3F9A75-D951-4826-A042-606209D9925B}" type="pres">
      <dgm:prSet presAssocID="{F7CE1DB6-6678-40A1-AB86-BDBB69C5F26B}" presName="dummy" presStyleCnt="0"/>
      <dgm:spPr/>
    </dgm:pt>
    <dgm:pt modelId="{404CF92F-18E3-4700-BB72-5C49E7FA3657}" type="pres">
      <dgm:prSet presAssocID="{A447AC89-7160-408E-B464-7A9171A56777}" presName="sibTrans" presStyleLbl="sibTrans2D1" presStyleIdx="0" presStyleCnt="4"/>
      <dgm:spPr/>
      <dgm:t>
        <a:bodyPr/>
        <a:lstStyle/>
        <a:p>
          <a:endParaRPr lang="cs-CZ"/>
        </a:p>
      </dgm:t>
    </dgm:pt>
    <dgm:pt modelId="{E0790ABA-8EC7-468B-8211-2D61C73D2003}" type="pres">
      <dgm:prSet presAssocID="{8C349BF2-6ED4-481A-BB73-3523F37ED94B}" presName="node" presStyleLbl="node1" presStyleIdx="1" presStyleCnt="4" custScaleX="129939" custScaleY="16634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B3DEE472-776C-45C8-813D-FEF1E65BAB90}" type="pres">
      <dgm:prSet presAssocID="{8C349BF2-6ED4-481A-BB73-3523F37ED94B}" presName="dummy" presStyleCnt="0"/>
      <dgm:spPr/>
    </dgm:pt>
    <dgm:pt modelId="{02DC4DCE-591E-4449-AE4C-85B2F0BAE637}" type="pres">
      <dgm:prSet presAssocID="{5BAA0E70-6A91-4102-879B-E91DCFC68FAE}" presName="sibTrans" presStyleLbl="sibTrans2D1" presStyleIdx="1" presStyleCnt="4"/>
      <dgm:spPr/>
      <dgm:t>
        <a:bodyPr/>
        <a:lstStyle/>
        <a:p>
          <a:endParaRPr lang="cs-CZ"/>
        </a:p>
      </dgm:t>
    </dgm:pt>
    <dgm:pt modelId="{A4A6D3B5-9CB8-4CD0-8842-FD9B44EC6B54}" type="pres">
      <dgm:prSet presAssocID="{EEE72DB4-B339-4C26-9AFB-1170C5B7D4BC}" presName="node" presStyleLbl="node1" presStyleIdx="2" presStyleCnt="4" custScaleX="173125" custScaleY="13727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89267794-D05D-499A-A554-AE349EB237BB}" type="pres">
      <dgm:prSet presAssocID="{EEE72DB4-B339-4C26-9AFB-1170C5B7D4BC}" presName="dummy" presStyleCnt="0"/>
      <dgm:spPr/>
    </dgm:pt>
    <dgm:pt modelId="{00963EFF-D1D5-46EE-BCF8-DE9441AAF9B1}" type="pres">
      <dgm:prSet presAssocID="{80BBBB73-DEB7-4F1A-9BCB-8669DA4B9BEB}" presName="sibTrans" presStyleLbl="sibTrans2D1" presStyleIdx="2" presStyleCnt="4"/>
      <dgm:spPr/>
      <dgm:t>
        <a:bodyPr/>
        <a:lstStyle/>
        <a:p>
          <a:endParaRPr lang="cs-CZ"/>
        </a:p>
      </dgm:t>
    </dgm:pt>
    <dgm:pt modelId="{13462615-81D6-42D0-88F3-7E68A9B07700}" type="pres">
      <dgm:prSet presAssocID="{341891B3-B651-4F4B-AAE7-B2967AFB8B12}" presName="node" presStyleLbl="node1" presStyleIdx="3" presStyleCnt="4" custScaleX="125668" custScaleY="14975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8A3D31BB-1984-402A-87C4-A0BABA92D5B0}" type="pres">
      <dgm:prSet presAssocID="{341891B3-B651-4F4B-AAE7-B2967AFB8B12}" presName="dummy" presStyleCnt="0"/>
      <dgm:spPr/>
    </dgm:pt>
    <dgm:pt modelId="{A31173A0-D0A4-46D0-879C-69C64B3BAA42}" type="pres">
      <dgm:prSet presAssocID="{EC5A1F09-F692-4646-9CB4-2251BF7E3A1E}" presName="sibTrans" presStyleLbl="sibTrans2D1" presStyleIdx="3" presStyleCnt="4"/>
      <dgm:spPr/>
      <dgm:t>
        <a:bodyPr/>
        <a:lstStyle/>
        <a:p>
          <a:endParaRPr lang="cs-CZ"/>
        </a:p>
      </dgm:t>
    </dgm:pt>
  </dgm:ptLst>
  <dgm:cxnLst>
    <dgm:cxn modelId="{3364018E-1571-4232-A109-1781FD357236}" srcId="{EC47089E-A029-4F14-8437-43C70A1DDD98}" destId="{2E5D1D90-46D1-434E-B4FE-3EA76A20B164}" srcOrd="0" destOrd="0" parTransId="{FF92DA6F-D857-4A34-AA0D-F2A6C7378B9C}" sibTransId="{AF292482-E2BD-408C-83E7-D3EF596D78D7}"/>
    <dgm:cxn modelId="{EFD53B96-72EF-40FC-9964-9C1E4289B38F}" srcId="{2E5D1D90-46D1-434E-B4FE-3EA76A20B164}" destId="{8C349BF2-6ED4-481A-BB73-3523F37ED94B}" srcOrd="1" destOrd="0" parTransId="{935B941B-CAA4-45F5-A318-03C71503FD6E}" sibTransId="{5BAA0E70-6A91-4102-879B-E91DCFC68FAE}"/>
    <dgm:cxn modelId="{F27C57C7-342B-4557-A294-7AA84172B6C4}" type="presOf" srcId="{5BAA0E70-6A91-4102-879B-E91DCFC68FAE}" destId="{02DC4DCE-591E-4449-AE4C-85B2F0BAE637}" srcOrd="0" destOrd="0" presId="urn:microsoft.com/office/officeart/2005/8/layout/radial6"/>
    <dgm:cxn modelId="{28627DE2-DCB2-4A66-A3FE-8345B073B3E5}" type="presOf" srcId="{A447AC89-7160-408E-B464-7A9171A56777}" destId="{404CF92F-18E3-4700-BB72-5C49E7FA3657}" srcOrd="0" destOrd="0" presId="urn:microsoft.com/office/officeart/2005/8/layout/radial6"/>
    <dgm:cxn modelId="{5C0DEE30-AD66-41EA-AA8B-73E5B076ACCA}" srcId="{2E5D1D90-46D1-434E-B4FE-3EA76A20B164}" destId="{EEE72DB4-B339-4C26-9AFB-1170C5B7D4BC}" srcOrd="2" destOrd="0" parTransId="{6A944139-5B3C-4FC5-83E5-4DAF622E8705}" sibTransId="{80BBBB73-DEB7-4F1A-9BCB-8669DA4B9BEB}"/>
    <dgm:cxn modelId="{C7B94080-3365-4A54-934F-E9EEB0098981}" type="presOf" srcId="{EEE72DB4-B339-4C26-9AFB-1170C5B7D4BC}" destId="{A4A6D3B5-9CB8-4CD0-8842-FD9B44EC6B54}" srcOrd="0" destOrd="0" presId="urn:microsoft.com/office/officeart/2005/8/layout/radial6"/>
    <dgm:cxn modelId="{8DEFE8D7-DDF4-4743-AA19-1312B9109DF3}" srcId="{8CD14115-174E-4D30-88CD-344B2B965696}" destId="{66C20E4A-58E6-4BC0-A366-7AE2FAF07032}" srcOrd="0" destOrd="0" parTransId="{8E5B0F9E-FE41-46FE-A955-57484C1192A3}" sibTransId="{3CA99965-59D1-4F57-8B94-FEE8294C2E37}"/>
    <dgm:cxn modelId="{8D6721EC-ED8E-439A-A294-8B9C79DC4CE3}" srcId="{EC47089E-A029-4F14-8437-43C70A1DDD98}" destId="{C9FE3ACA-F2C2-4DA4-B7E9-A9972FD03921}" srcOrd="1" destOrd="0" parTransId="{0718A95E-8B9B-49BD-932E-403F8129A962}" sibTransId="{D4EF395A-0D27-4D2A-8F02-80105E26DC58}"/>
    <dgm:cxn modelId="{E5928297-0E63-449C-A2BF-0489BA8DEFF3}" type="presOf" srcId="{EC47089E-A029-4F14-8437-43C70A1DDD98}" destId="{69CAF13A-1850-44E3-AF99-8C2072155555}" srcOrd="0" destOrd="0" presId="urn:microsoft.com/office/officeart/2005/8/layout/radial6"/>
    <dgm:cxn modelId="{F5FC9D07-F2A0-4B71-B2EE-61E2282DDCCA}" type="presOf" srcId="{F7CE1DB6-6678-40A1-AB86-BDBB69C5F26B}" destId="{A32A3FD6-C6B8-4A9B-BF3A-D497087EA1A8}" srcOrd="0" destOrd="0" presId="urn:microsoft.com/office/officeart/2005/8/layout/radial6"/>
    <dgm:cxn modelId="{2B35735C-7873-4342-9589-F6E031317348}" type="presOf" srcId="{341891B3-B651-4F4B-AAE7-B2967AFB8B12}" destId="{13462615-81D6-42D0-88F3-7E68A9B07700}" srcOrd="0" destOrd="0" presId="urn:microsoft.com/office/officeart/2005/8/layout/radial6"/>
    <dgm:cxn modelId="{8BFC9457-C899-4522-8DBB-38BD7B44D97A}" srcId="{EC47089E-A029-4F14-8437-43C70A1DDD98}" destId="{8CD14115-174E-4D30-88CD-344B2B965696}" srcOrd="2" destOrd="0" parTransId="{83023251-2256-4294-AE6D-ACEC472E0FBE}" sibTransId="{02FEC06C-B6C7-4888-BCD4-2BFE107DDD53}"/>
    <dgm:cxn modelId="{90691F34-9D62-4D6D-809C-5257726AD218}" type="presOf" srcId="{8C349BF2-6ED4-481A-BB73-3523F37ED94B}" destId="{E0790ABA-8EC7-468B-8211-2D61C73D2003}" srcOrd="0" destOrd="0" presId="urn:microsoft.com/office/officeart/2005/8/layout/radial6"/>
    <dgm:cxn modelId="{4A2D413A-A407-4100-8804-72CEA697B1E7}" type="presOf" srcId="{80BBBB73-DEB7-4F1A-9BCB-8669DA4B9BEB}" destId="{00963EFF-D1D5-46EE-BCF8-DE9441AAF9B1}" srcOrd="0" destOrd="0" presId="urn:microsoft.com/office/officeart/2005/8/layout/radial6"/>
    <dgm:cxn modelId="{A87C4DDA-DCE0-4312-AD8D-C69257E3A1BB}" type="presOf" srcId="{EC5A1F09-F692-4646-9CB4-2251BF7E3A1E}" destId="{A31173A0-D0A4-46D0-879C-69C64B3BAA42}" srcOrd="0" destOrd="0" presId="urn:microsoft.com/office/officeart/2005/8/layout/radial6"/>
    <dgm:cxn modelId="{BAC86A4C-CA6D-4BBC-9FDB-3806249FF83E}" srcId="{2E5D1D90-46D1-434E-B4FE-3EA76A20B164}" destId="{F7CE1DB6-6678-40A1-AB86-BDBB69C5F26B}" srcOrd="0" destOrd="0" parTransId="{35996B35-E548-40E5-81D3-7D57649F4E8B}" sibTransId="{A447AC89-7160-408E-B464-7A9171A56777}"/>
    <dgm:cxn modelId="{8FD2F564-517B-47F2-8BF0-A76601CA02D7}" srcId="{8CD14115-174E-4D30-88CD-344B2B965696}" destId="{7AB4A5A8-FB14-423E-836B-C70C51914814}" srcOrd="1" destOrd="0" parTransId="{F2971137-712E-42FE-AD6B-DB48C930A016}" sibTransId="{3528E19D-6957-49E6-898E-2F252159B943}"/>
    <dgm:cxn modelId="{CC625FB1-E67F-44DA-A201-9BCAF6CC7FEA}" type="presOf" srcId="{2E5D1D90-46D1-434E-B4FE-3EA76A20B164}" destId="{51DC6F4D-49E3-42C1-9916-627BDEC42632}" srcOrd="0" destOrd="0" presId="urn:microsoft.com/office/officeart/2005/8/layout/radial6"/>
    <dgm:cxn modelId="{9407FCC1-19E6-4E95-98D2-64B56B0BDC05}" srcId="{2E5D1D90-46D1-434E-B4FE-3EA76A20B164}" destId="{341891B3-B651-4F4B-AAE7-B2967AFB8B12}" srcOrd="3" destOrd="0" parTransId="{FC5A7FB3-7FC9-4FBE-863A-B236A1A7762D}" sibTransId="{EC5A1F09-F692-4646-9CB4-2251BF7E3A1E}"/>
    <dgm:cxn modelId="{E7DE75E8-CE66-41C8-B285-86FAD40F9319}" type="presParOf" srcId="{69CAF13A-1850-44E3-AF99-8C2072155555}" destId="{51DC6F4D-49E3-42C1-9916-627BDEC42632}" srcOrd="0" destOrd="0" presId="urn:microsoft.com/office/officeart/2005/8/layout/radial6"/>
    <dgm:cxn modelId="{1E1DDB59-9824-466F-A4A2-1A1DD12B6874}" type="presParOf" srcId="{69CAF13A-1850-44E3-AF99-8C2072155555}" destId="{A32A3FD6-C6B8-4A9B-BF3A-D497087EA1A8}" srcOrd="1" destOrd="0" presId="urn:microsoft.com/office/officeart/2005/8/layout/radial6"/>
    <dgm:cxn modelId="{00EEEC1A-C256-47D8-B386-32B9DF460B8C}" type="presParOf" srcId="{69CAF13A-1850-44E3-AF99-8C2072155555}" destId="{4D3F9A75-D951-4826-A042-606209D9925B}" srcOrd="2" destOrd="0" presId="urn:microsoft.com/office/officeart/2005/8/layout/radial6"/>
    <dgm:cxn modelId="{FA032778-EFB8-4502-85C3-F71891EBFA9A}" type="presParOf" srcId="{69CAF13A-1850-44E3-AF99-8C2072155555}" destId="{404CF92F-18E3-4700-BB72-5C49E7FA3657}" srcOrd="3" destOrd="0" presId="urn:microsoft.com/office/officeart/2005/8/layout/radial6"/>
    <dgm:cxn modelId="{F8C6BC0A-D091-4446-B49C-B824493149B9}" type="presParOf" srcId="{69CAF13A-1850-44E3-AF99-8C2072155555}" destId="{E0790ABA-8EC7-468B-8211-2D61C73D2003}" srcOrd="4" destOrd="0" presId="urn:microsoft.com/office/officeart/2005/8/layout/radial6"/>
    <dgm:cxn modelId="{A487C85E-36CC-4FE1-A4B9-564CDABADC53}" type="presParOf" srcId="{69CAF13A-1850-44E3-AF99-8C2072155555}" destId="{B3DEE472-776C-45C8-813D-FEF1E65BAB90}" srcOrd="5" destOrd="0" presId="urn:microsoft.com/office/officeart/2005/8/layout/radial6"/>
    <dgm:cxn modelId="{77BDC32E-BCFB-45CA-A4E1-16FA734550D4}" type="presParOf" srcId="{69CAF13A-1850-44E3-AF99-8C2072155555}" destId="{02DC4DCE-591E-4449-AE4C-85B2F0BAE637}" srcOrd="6" destOrd="0" presId="urn:microsoft.com/office/officeart/2005/8/layout/radial6"/>
    <dgm:cxn modelId="{2893FE63-FA35-4CBD-9244-25FC6F91B765}" type="presParOf" srcId="{69CAF13A-1850-44E3-AF99-8C2072155555}" destId="{A4A6D3B5-9CB8-4CD0-8842-FD9B44EC6B54}" srcOrd="7" destOrd="0" presId="urn:microsoft.com/office/officeart/2005/8/layout/radial6"/>
    <dgm:cxn modelId="{3EEDA5A2-2C9D-4FCC-9925-0DA90A70153A}" type="presParOf" srcId="{69CAF13A-1850-44E3-AF99-8C2072155555}" destId="{89267794-D05D-499A-A554-AE349EB237BB}" srcOrd="8" destOrd="0" presId="urn:microsoft.com/office/officeart/2005/8/layout/radial6"/>
    <dgm:cxn modelId="{2956C7DC-7D25-47E2-B071-CADC5B2B8542}" type="presParOf" srcId="{69CAF13A-1850-44E3-AF99-8C2072155555}" destId="{00963EFF-D1D5-46EE-BCF8-DE9441AAF9B1}" srcOrd="9" destOrd="0" presId="urn:microsoft.com/office/officeart/2005/8/layout/radial6"/>
    <dgm:cxn modelId="{6DD41F89-6E2A-419A-B4C8-1FC58BC8EB9F}" type="presParOf" srcId="{69CAF13A-1850-44E3-AF99-8C2072155555}" destId="{13462615-81D6-42D0-88F3-7E68A9B07700}" srcOrd="10" destOrd="0" presId="urn:microsoft.com/office/officeart/2005/8/layout/radial6"/>
    <dgm:cxn modelId="{78FD0650-C7A4-4064-9CB7-3DBBC4934821}" type="presParOf" srcId="{69CAF13A-1850-44E3-AF99-8C2072155555}" destId="{8A3D31BB-1984-402A-87C4-A0BABA92D5B0}" srcOrd="11" destOrd="0" presId="urn:microsoft.com/office/officeart/2005/8/layout/radial6"/>
    <dgm:cxn modelId="{58C57BB4-787C-4CC6-BA27-A600308E7B13}" type="presParOf" srcId="{69CAF13A-1850-44E3-AF99-8C2072155555}" destId="{A31173A0-D0A4-46D0-879C-69C64B3BAA42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C47089E-A029-4F14-8437-43C70A1DDD98}" type="doc">
      <dgm:prSet loTypeId="urn:microsoft.com/office/officeart/2008/layout/VerticalCurvedList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C9FE3ACA-F2C2-4DA4-B7E9-A9972FD03921}">
      <dgm:prSet phldrT="[Text]" custT="1"/>
      <dgm:spPr/>
      <dgm:t>
        <a:bodyPr/>
        <a:lstStyle/>
        <a:p>
          <a:r>
            <a:rPr lang="cs-CZ" sz="2400" b="1" dirty="0"/>
            <a:t>Vysoké</a:t>
          </a:r>
        </a:p>
      </dgm:t>
    </dgm:pt>
    <dgm:pt modelId="{0718A95E-8B9B-49BD-932E-403F8129A962}" type="parTrans" cxnId="{8D6721EC-ED8E-439A-A294-8B9C79DC4CE3}">
      <dgm:prSet/>
      <dgm:spPr/>
      <dgm:t>
        <a:bodyPr/>
        <a:lstStyle/>
        <a:p>
          <a:endParaRPr lang="cs-CZ"/>
        </a:p>
      </dgm:t>
    </dgm:pt>
    <dgm:pt modelId="{D4EF395A-0D27-4D2A-8F02-80105E26DC58}" type="sibTrans" cxnId="{8D6721EC-ED8E-439A-A294-8B9C79DC4CE3}">
      <dgm:prSet/>
      <dgm:spPr/>
      <dgm:t>
        <a:bodyPr/>
        <a:lstStyle/>
        <a:p>
          <a:endParaRPr lang="cs-CZ"/>
        </a:p>
      </dgm:t>
    </dgm:pt>
    <dgm:pt modelId="{385151F5-8D5B-4682-9EFD-E5BE9C8DB5F0}">
      <dgm:prSet phldrT="[Text]" custT="1"/>
      <dgm:spPr/>
      <dgm:t>
        <a:bodyPr/>
        <a:lstStyle/>
        <a:p>
          <a:r>
            <a:rPr lang="cs-CZ" sz="2400" b="1" dirty="0"/>
            <a:t>Mírné</a:t>
          </a:r>
        </a:p>
      </dgm:t>
    </dgm:pt>
    <dgm:pt modelId="{192FF502-0D7D-401C-BB3D-4284AE6849B9}" type="parTrans" cxnId="{7AC168AE-6368-4723-826D-03DA3A75A5B3}">
      <dgm:prSet/>
      <dgm:spPr/>
      <dgm:t>
        <a:bodyPr/>
        <a:lstStyle/>
        <a:p>
          <a:endParaRPr lang="cs-CZ"/>
        </a:p>
      </dgm:t>
    </dgm:pt>
    <dgm:pt modelId="{D5F3C777-7A8F-452A-812A-1A9AD1954933}" type="sibTrans" cxnId="{7AC168AE-6368-4723-826D-03DA3A75A5B3}">
      <dgm:prSet/>
      <dgm:spPr/>
      <dgm:t>
        <a:bodyPr/>
        <a:lstStyle/>
        <a:p>
          <a:endParaRPr lang="cs-CZ"/>
        </a:p>
      </dgm:t>
    </dgm:pt>
    <dgm:pt modelId="{A90BC051-83F4-4DEF-8271-52BE4952989B}">
      <dgm:prSet phldrT="[Text]" custT="1"/>
      <dgm:spPr/>
      <dgm:t>
        <a:bodyPr/>
        <a:lstStyle/>
        <a:p>
          <a:r>
            <a:rPr lang="cs-CZ" sz="2400" b="1" dirty="0"/>
            <a:t>Nízké</a:t>
          </a:r>
        </a:p>
      </dgm:t>
    </dgm:pt>
    <dgm:pt modelId="{77CAC3BB-CC0C-4A16-AC1F-5E71854E4A51}" type="parTrans" cxnId="{EB366017-E8DC-486D-95AE-9BC26D6175E0}">
      <dgm:prSet/>
      <dgm:spPr/>
      <dgm:t>
        <a:bodyPr/>
        <a:lstStyle/>
        <a:p>
          <a:endParaRPr lang="cs-CZ"/>
        </a:p>
      </dgm:t>
    </dgm:pt>
    <dgm:pt modelId="{D4AE3A7A-B04F-4611-9A1B-11518DEA6DAC}" type="sibTrans" cxnId="{EB366017-E8DC-486D-95AE-9BC26D6175E0}">
      <dgm:prSet/>
      <dgm:spPr/>
      <dgm:t>
        <a:bodyPr/>
        <a:lstStyle/>
        <a:p>
          <a:endParaRPr lang="cs-CZ"/>
        </a:p>
      </dgm:t>
    </dgm:pt>
    <dgm:pt modelId="{1D41B947-C134-41D6-85B0-CE7BDB3C2533}">
      <dgm:prSet phldrT="[Text]" custT="1"/>
      <dgm:spPr/>
      <dgm:t>
        <a:bodyPr/>
        <a:lstStyle/>
        <a:p>
          <a:r>
            <a:rPr lang="cs-CZ" sz="2400" dirty="0"/>
            <a:t>HUN, POL, Litva, LUX, RUM</a:t>
          </a:r>
          <a:endParaRPr lang="cs-CZ" sz="2400" b="1" dirty="0"/>
        </a:p>
      </dgm:t>
    </dgm:pt>
    <dgm:pt modelId="{F0866C4D-8CB8-40CD-9AD3-00CFDBBDD164}" type="parTrans" cxnId="{D72AAB35-6F12-4873-B77A-EE2572C989AB}">
      <dgm:prSet/>
      <dgm:spPr/>
      <dgm:t>
        <a:bodyPr/>
        <a:lstStyle/>
        <a:p>
          <a:endParaRPr lang="cs-CZ"/>
        </a:p>
      </dgm:t>
    </dgm:pt>
    <dgm:pt modelId="{0D630301-793E-4F9F-88F8-53544D43DC2F}" type="sibTrans" cxnId="{D72AAB35-6F12-4873-B77A-EE2572C989AB}">
      <dgm:prSet/>
      <dgm:spPr/>
      <dgm:t>
        <a:bodyPr/>
        <a:lstStyle/>
        <a:p>
          <a:endParaRPr lang="cs-CZ"/>
        </a:p>
      </dgm:t>
    </dgm:pt>
    <dgm:pt modelId="{6DF0366E-8CCE-449E-ADA8-C23C39CF73A5}">
      <dgm:prSet phldrT="[Text]" custT="1"/>
      <dgm:spPr/>
      <dgm:t>
        <a:bodyPr/>
        <a:lstStyle/>
        <a:p>
          <a:r>
            <a:rPr lang="cs-CZ" sz="2400" dirty="0"/>
            <a:t>AUS, EST, PRT, BUL, LOT, SLOV</a:t>
          </a:r>
          <a:endParaRPr lang="cs-CZ" sz="2400" b="1" dirty="0"/>
        </a:p>
      </dgm:t>
    </dgm:pt>
    <dgm:pt modelId="{8D74593B-676A-4BC4-9C5A-293B03C1476F}" type="parTrans" cxnId="{5E271588-1CF9-438A-B19E-491750C2315B}">
      <dgm:prSet/>
      <dgm:spPr/>
      <dgm:t>
        <a:bodyPr/>
        <a:lstStyle/>
        <a:p>
          <a:endParaRPr lang="cs-CZ"/>
        </a:p>
      </dgm:t>
    </dgm:pt>
    <dgm:pt modelId="{22A15D2F-4A93-4C8A-9A00-B0E9E216514B}" type="sibTrans" cxnId="{5E271588-1CF9-438A-B19E-491750C2315B}">
      <dgm:prSet/>
      <dgm:spPr/>
      <dgm:t>
        <a:bodyPr/>
        <a:lstStyle/>
        <a:p>
          <a:endParaRPr lang="cs-CZ"/>
        </a:p>
      </dgm:t>
    </dgm:pt>
    <dgm:pt modelId="{6B0BA3D3-3BEF-4AE9-8C79-FA2752F0ADE5}">
      <dgm:prSet phldrT="[Text]" custT="1"/>
      <dgm:spPr/>
      <dgm:t>
        <a:bodyPr/>
        <a:lstStyle/>
        <a:p>
          <a:r>
            <a:rPr lang="cs-CZ" sz="2400" dirty="0"/>
            <a:t>ČR, SR, Kypr, Řecko</a:t>
          </a:r>
          <a:endParaRPr lang="cs-CZ" sz="2400" b="1" dirty="0"/>
        </a:p>
      </dgm:t>
    </dgm:pt>
    <dgm:pt modelId="{CC531D8B-76E9-4059-91AC-55FED569EA01}" type="parTrans" cxnId="{39653D3E-E648-4722-8157-0031C84458BB}">
      <dgm:prSet/>
      <dgm:spPr/>
      <dgm:t>
        <a:bodyPr/>
        <a:lstStyle/>
        <a:p>
          <a:endParaRPr lang="cs-CZ"/>
        </a:p>
      </dgm:t>
    </dgm:pt>
    <dgm:pt modelId="{6D48A0D1-804C-4617-A367-F637A6EF1C5B}" type="sibTrans" cxnId="{39653D3E-E648-4722-8157-0031C84458BB}">
      <dgm:prSet/>
      <dgm:spPr/>
      <dgm:t>
        <a:bodyPr/>
        <a:lstStyle/>
        <a:p>
          <a:endParaRPr lang="cs-CZ"/>
        </a:p>
      </dgm:t>
    </dgm:pt>
    <dgm:pt modelId="{29908C2E-C82B-41E0-9FE0-B4C4CA5FD867}">
      <dgm:prSet/>
      <dgm:spPr/>
      <dgm:t>
        <a:bodyPr/>
        <a:lstStyle/>
        <a:p>
          <a:r>
            <a:rPr lang="cs-CZ" sz="2400" dirty="0"/>
            <a:t>DAN, DEU (MS), UK</a:t>
          </a:r>
          <a:endParaRPr lang="cs-CZ" sz="2400" b="1" dirty="0"/>
        </a:p>
      </dgm:t>
    </dgm:pt>
    <dgm:pt modelId="{841CD37B-D026-49A6-83CE-EBFFBBC29FEF}" type="parTrans" cxnId="{2C4865A7-F060-4238-85A1-26C8C1F49E32}">
      <dgm:prSet/>
      <dgm:spPr/>
      <dgm:t>
        <a:bodyPr/>
        <a:lstStyle/>
        <a:p>
          <a:endParaRPr lang="cs-CZ"/>
        </a:p>
      </dgm:t>
    </dgm:pt>
    <dgm:pt modelId="{274702A2-46B6-4572-997E-EF051FE851ED}" type="sibTrans" cxnId="{2C4865A7-F060-4238-85A1-26C8C1F49E32}">
      <dgm:prSet/>
      <dgm:spPr/>
      <dgm:t>
        <a:bodyPr/>
        <a:lstStyle/>
        <a:p>
          <a:endParaRPr lang="cs-CZ"/>
        </a:p>
      </dgm:t>
    </dgm:pt>
    <dgm:pt modelId="{5C91C9FA-F311-4C9F-96DF-0F5B39045983}">
      <dgm:prSet phldrT="[Text]" custT="1"/>
      <dgm:spPr/>
      <dgm:t>
        <a:bodyPr/>
        <a:lstStyle/>
        <a:p>
          <a:r>
            <a:rPr lang="cs-CZ" sz="2400" dirty="0"/>
            <a:t>BE, FR, IT, ŠP, SWE vs. </a:t>
          </a:r>
          <a:r>
            <a:rPr lang="cs-CZ" sz="2400" dirty="0" smtClean="0"/>
            <a:t>DEU </a:t>
          </a:r>
          <a:r>
            <a:rPr lang="cs-CZ" sz="2400" dirty="0"/>
            <a:t>(kraje), NIZ</a:t>
          </a:r>
          <a:endParaRPr lang="cs-CZ" sz="2400" b="1" dirty="0"/>
        </a:p>
      </dgm:t>
    </dgm:pt>
    <dgm:pt modelId="{25FF6C8C-8E79-4A57-898E-93B71B72A13F}" type="parTrans" cxnId="{EF46F030-CA16-4F79-95A9-A167102DC7D8}">
      <dgm:prSet/>
      <dgm:spPr/>
      <dgm:t>
        <a:bodyPr/>
        <a:lstStyle/>
        <a:p>
          <a:endParaRPr lang="cs-CZ"/>
        </a:p>
      </dgm:t>
    </dgm:pt>
    <dgm:pt modelId="{69700668-1E33-4EBF-817D-77F3E1F68CF7}" type="sibTrans" cxnId="{EF46F030-CA16-4F79-95A9-A167102DC7D8}">
      <dgm:prSet/>
      <dgm:spPr/>
      <dgm:t>
        <a:bodyPr/>
        <a:lstStyle/>
        <a:p>
          <a:endParaRPr lang="cs-CZ"/>
        </a:p>
      </dgm:t>
    </dgm:pt>
    <dgm:pt modelId="{4A55828B-DE17-4F41-908E-D61516EDB644}" type="pres">
      <dgm:prSet presAssocID="{EC47089E-A029-4F14-8437-43C70A1DDD98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cs-CZ"/>
        </a:p>
      </dgm:t>
    </dgm:pt>
    <dgm:pt modelId="{283DD6D9-0A86-4FC5-8701-4D8D79913EF5}" type="pres">
      <dgm:prSet presAssocID="{EC47089E-A029-4F14-8437-43C70A1DDD98}" presName="Name1" presStyleCnt="0"/>
      <dgm:spPr/>
    </dgm:pt>
    <dgm:pt modelId="{E73A6EA1-EBD7-4921-8840-B97B743A4EFA}" type="pres">
      <dgm:prSet presAssocID="{EC47089E-A029-4F14-8437-43C70A1DDD98}" presName="cycle" presStyleCnt="0"/>
      <dgm:spPr/>
    </dgm:pt>
    <dgm:pt modelId="{917CC981-83DF-44CB-867E-A80C0E07A21A}" type="pres">
      <dgm:prSet presAssocID="{EC47089E-A029-4F14-8437-43C70A1DDD98}" presName="srcNode" presStyleLbl="node1" presStyleIdx="0" presStyleCnt="3"/>
      <dgm:spPr/>
    </dgm:pt>
    <dgm:pt modelId="{C0BEFC9C-FA16-4383-8106-81DBE0ACFCD1}" type="pres">
      <dgm:prSet presAssocID="{EC47089E-A029-4F14-8437-43C70A1DDD98}" presName="conn" presStyleLbl="parChTrans1D2" presStyleIdx="0" presStyleCnt="1"/>
      <dgm:spPr/>
      <dgm:t>
        <a:bodyPr/>
        <a:lstStyle/>
        <a:p>
          <a:endParaRPr lang="cs-CZ"/>
        </a:p>
      </dgm:t>
    </dgm:pt>
    <dgm:pt modelId="{63E545D6-FD03-47C5-B7F5-82DDE0B3B287}" type="pres">
      <dgm:prSet presAssocID="{EC47089E-A029-4F14-8437-43C70A1DDD98}" presName="extraNode" presStyleLbl="node1" presStyleIdx="0" presStyleCnt="3"/>
      <dgm:spPr/>
    </dgm:pt>
    <dgm:pt modelId="{6AB28D4C-5AFB-434A-96E8-F23A69E0400C}" type="pres">
      <dgm:prSet presAssocID="{EC47089E-A029-4F14-8437-43C70A1DDD98}" presName="dstNode" presStyleLbl="node1" presStyleIdx="0" presStyleCnt="3"/>
      <dgm:spPr/>
    </dgm:pt>
    <dgm:pt modelId="{20E5680E-C238-4BB6-AB7B-67EE8D6E94CC}" type="pres">
      <dgm:prSet presAssocID="{C9FE3ACA-F2C2-4DA4-B7E9-A9972FD03921}" presName="text_1" presStyleLbl="node1" presStyleIdx="0" presStyleCnt="3" custScaleX="8987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29419E84-2171-4EEF-AEC1-DE5AAF0447B6}" type="pres">
      <dgm:prSet presAssocID="{C9FE3ACA-F2C2-4DA4-B7E9-A9972FD03921}" presName="accent_1" presStyleCnt="0"/>
      <dgm:spPr/>
    </dgm:pt>
    <dgm:pt modelId="{AEC5D78B-840A-41C4-AA80-052AA7B0AA23}" type="pres">
      <dgm:prSet presAssocID="{C9FE3ACA-F2C2-4DA4-B7E9-A9972FD03921}" presName="accentRepeatNode" presStyleLbl="solidFgAcc1" presStyleIdx="0" presStyleCnt="3"/>
      <dgm:spPr/>
      <dgm:t>
        <a:bodyPr/>
        <a:lstStyle/>
        <a:p>
          <a:endParaRPr lang="cs-CZ"/>
        </a:p>
      </dgm:t>
    </dgm:pt>
    <dgm:pt modelId="{6CB884DC-3CFA-4816-979C-A33B7F7F090A}" type="pres">
      <dgm:prSet presAssocID="{385151F5-8D5B-4682-9EFD-E5BE9C8DB5F0}" presName="text_2" presStyleLbl="node1" presStyleIdx="1" presStyleCnt="3" custScaleX="91449" custScaleY="83321" custLinFactNeighborX="343" custLinFactNeighborY="-20689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CA16CA52-38BF-4315-A2F4-1ADB18A4F3CA}" type="pres">
      <dgm:prSet presAssocID="{385151F5-8D5B-4682-9EFD-E5BE9C8DB5F0}" presName="accent_2" presStyleCnt="0"/>
      <dgm:spPr/>
    </dgm:pt>
    <dgm:pt modelId="{6D2C2733-8EA3-4F98-AF02-8953A9FC794B}" type="pres">
      <dgm:prSet presAssocID="{385151F5-8D5B-4682-9EFD-E5BE9C8DB5F0}" presName="accentRepeatNode" presStyleLbl="solidFgAcc1" presStyleIdx="1" presStyleCnt="3" custLinFactNeighborX="6227" custLinFactNeighborY="-3954"/>
      <dgm:spPr/>
      <dgm:t>
        <a:bodyPr/>
        <a:lstStyle/>
        <a:p>
          <a:endParaRPr lang="cs-CZ"/>
        </a:p>
      </dgm:t>
    </dgm:pt>
    <dgm:pt modelId="{0C6B115A-9F8B-4444-A5D9-EEE363B54BCD}" type="pres">
      <dgm:prSet presAssocID="{A90BC051-83F4-4DEF-8271-52BE4952989B}" presName="text_3" presStyleLbl="node1" presStyleIdx="2" presStyleCnt="3" custScaleX="91083" custScaleY="159380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9AFD778C-D330-405C-B5B9-567D699A8DF4}" type="pres">
      <dgm:prSet presAssocID="{A90BC051-83F4-4DEF-8271-52BE4952989B}" presName="accent_3" presStyleCnt="0"/>
      <dgm:spPr/>
    </dgm:pt>
    <dgm:pt modelId="{531FB687-B6B4-49C2-8056-4A2F324C7291}" type="pres">
      <dgm:prSet presAssocID="{A90BC051-83F4-4DEF-8271-52BE4952989B}" presName="accentRepeatNode" presStyleLbl="solidFgAcc1" presStyleIdx="2" presStyleCnt="3" custLinFactNeighborX="-5625" custLinFactNeighborY="-694"/>
      <dgm:spPr/>
      <dgm:t>
        <a:bodyPr/>
        <a:lstStyle/>
        <a:p>
          <a:endParaRPr lang="cs-CZ"/>
        </a:p>
      </dgm:t>
    </dgm:pt>
  </dgm:ptLst>
  <dgm:cxnLst>
    <dgm:cxn modelId="{4F0AA474-E2AC-4018-AE41-1B21568339F4}" type="presOf" srcId="{A90BC051-83F4-4DEF-8271-52BE4952989B}" destId="{0C6B115A-9F8B-4444-A5D9-EEE363B54BCD}" srcOrd="0" destOrd="0" presId="urn:microsoft.com/office/officeart/2008/layout/VerticalCurvedList"/>
    <dgm:cxn modelId="{39653D3E-E648-4722-8157-0031C84458BB}" srcId="{A90BC051-83F4-4DEF-8271-52BE4952989B}" destId="{6B0BA3D3-3BEF-4AE9-8C79-FA2752F0ADE5}" srcOrd="2" destOrd="0" parTransId="{CC531D8B-76E9-4059-91AC-55FED569EA01}" sibTransId="{6D48A0D1-804C-4617-A367-F637A6EF1C5B}"/>
    <dgm:cxn modelId="{EA4FD398-8884-41F4-AB0C-F79C4632E0D0}" type="presOf" srcId="{69700668-1E33-4EBF-817D-77F3E1F68CF7}" destId="{C0BEFC9C-FA16-4383-8106-81DBE0ACFCD1}" srcOrd="0" destOrd="0" presId="urn:microsoft.com/office/officeart/2008/layout/VerticalCurvedList"/>
    <dgm:cxn modelId="{54B847ED-3D83-4FD4-9323-60FE0FE8BF5D}" type="presOf" srcId="{1D41B947-C134-41D6-85B0-CE7BDB3C2533}" destId="{0C6B115A-9F8B-4444-A5D9-EEE363B54BCD}" srcOrd="0" destOrd="1" presId="urn:microsoft.com/office/officeart/2008/layout/VerticalCurvedList"/>
    <dgm:cxn modelId="{EB366017-E8DC-486D-95AE-9BC26D6175E0}" srcId="{EC47089E-A029-4F14-8437-43C70A1DDD98}" destId="{A90BC051-83F4-4DEF-8271-52BE4952989B}" srcOrd="2" destOrd="0" parTransId="{77CAC3BB-CC0C-4A16-AC1F-5E71854E4A51}" sibTransId="{D4AE3A7A-B04F-4611-9A1B-11518DEA6DAC}"/>
    <dgm:cxn modelId="{86D54FB1-1D21-4B1F-A18E-331EE5235EE3}" type="presOf" srcId="{5C91C9FA-F311-4C9F-96DF-0F5B39045983}" destId="{20E5680E-C238-4BB6-AB7B-67EE8D6E94CC}" srcOrd="0" destOrd="1" presId="urn:microsoft.com/office/officeart/2008/layout/VerticalCurvedList"/>
    <dgm:cxn modelId="{7AC168AE-6368-4723-826D-03DA3A75A5B3}" srcId="{EC47089E-A029-4F14-8437-43C70A1DDD98}" destId="{385151F5-8D5B-4682-9EFD-E5BE9C8DB5F0}" srcOrd="1" destOrd="0" parTransId="{192FF502-0D7D-401C-BB3D-4284AE6849B9}" sibTransId="{D5F3C777-7A8F-452A-812A-1A9AD1954933}"/>
    <dgm:cxn modelId="{022365FE-2CB6-43C5-96EB-29D11331D992}" type="presOf" srcId="{C9FE3ACA-F2C2-4DA4-B7E9-A9972FD03921}" destId="{20E5680E-C238-4BB6-AB7B-67EE8D6E94CC}" srcOrd="0" destOrd="0" presId="urn:microsoft.com/office/officeart/2008/layout/VerticalCurvedList"/>
    <dgm:cxn modelId="{E054520E-459C-4CC0-9EE9-5E906509E45A}" type="presOf" srcId="{385151F5-8D5B-4682-9EFD-E5BE9C8DB5F0}" destId="{6CB884DC-3CFA-4816-979C-A33B7F7F090A}" srcOrd="0" destOrd="0" presId="urn:microsoft.com/office/officeart/2008/layout/VerticalCurvedList"/>
    <dgm:cxn modelId="{0A224A95-0414-4505-80F5-087D21F47CA5}" type="presOf" srcId="{6DF0366E-8CCE-449E-ADA8-C23C39CF73A5}" destId="{0C6B115A-9F8B-4444-A5D9-EEE363B54BCD}" srcOrd="0" destOrd="2" presId="urn:microsoft.com/office/officeart/2008/layout/VerticalCurvedList"/>
    <dgm:cxn modelId="{5E271588-1CF9-438A-B19E-491750C2315B}" srcId="{A90BC051-83F4-4DEF-8271-52BE4952989B}" destId="{6DF0366E-8CCE-449E-ADA8-C23C39CF73A5}" srcOrd="1" destOrd="0" parTransId="{8D74593B-676A-4BC4-9C5A-293B03C1476F}" sibTransId="{22A15D2F-4A93-4C8A-9A00-B0E9E216514B}"/>
    <dgm:cxn modelId="{2888A35B-CD00-484C-B017-FEB5B6572C58}" type="presOf" srcId="{29908C2E-C82B-41E0-9FE0-B4C4CA5FD867}" destId="{6CB884DC-3CFA-4816-979C-A33B7F7F090A}" srcOrd="0" destOrd="1" presId="urn:microsoft.com/office/officeart/2008/layout/VerticalCurvedList"/>
    <dgm:cxn modelId="{EF46F030-CA16-4F79-95A9-A167102DC7D8}" srcId="{C9FE3ACA-F2C2-4DA4-B7E9-A9972FD03921}" destId="{5C91C9FA-F311-4C9F-96DF-0F5B39045983}" srcOrd="0" destOrd="0" parTransId="{25FF6C8C-8E79-4A57-898E-93B71B72A13F}" sibTransId="{69700668-1E33-4EBF-817D-77F3E1F68CF7}"/>
    <dgm:cxn modelId="{5C53E121-9D31-4117-88E3-519D74162E46}" type="presOf" srcId="{EC47089E-A029-4F14-8437-43C70A1DDD98}" destId="{4A55828B-DE17-4F41-908E-D61516EDB644}" srcOrd="0" destOrd="0" presId="urn:microsoft.com/office/officeart/2008/layout/VerticalCurvedList"/>
    <dgm:cxn modelId="{2C4865A7-F060-4238-85A1-26C8C1F49E32}" srcId="{385151F5-8D5B-4682-9EFD-E5BE9C8DB5F0}" destId="{29908C2E-C82B-41E0-9FE0-B4C4CA5FD867}" srcOrd="0" destOrd="0" parTransId="{841CD37B-D026-49A6-83CE-EBFFBBC29FEF}" sibTransId="{274702A2-46B6-4572-997E-EF051FE851ED}"/>
    <dgm:cxn modelId="{8D6721EC-ED8E-439A-A294-8B9C79DC4CE3}" srcId="{EC47089E-A029-4F14-8437-43C70A1DDD98}" destId="{C9FE3ACA-F2C2-4DA4-B7E9-A9972FD03921}" srcOrd="0" destOrd="0" parTransId="{0718A95E-8B9B-49BD-932E-403F8129A962}" sibTransId="{D4EF395A-0D27-4D2A-8F02-80105E26DC58}"/>
    <dgm:cxn modelId="{D72AAB35-6F12-4873-B77A-EE2572C989AB}" srcId="{A90BC051-83F4-4DEF-8271-52BE4952989B}" destId="{1D41B947-C134-41D6-85B0-CE7BDB3C2533}" srcOrd="0" destOrd="0" parTransId="{F0866C4D-8CB8-40CD-9AD3-00CFDBBDD164}" sibTransId="{0D630301-793E-4F9F-88F8-53544D43DC2F}"/>
    <dgm:cxn modelId="{0247B6FE-A202-48C1-9019-CEAEAD52DD84}" type="presOf" srcId="{6B0BA3D3-3BEF-4AE9-8C79-FA2752F0ADE5}" destId="{0C6B115A-9F8B-4444-A5D9-EEE363B54BCD}" srcOrd="0" destOrd="3" presId="urn:microsoft.com/office/officeart/2008/layout/VerticalCurvedList"/>
    <dgm:cxn modelId="{2F2C9237-65E2-48B8-8D1B-C5B33F44B2AB}" type="presParOf" srcId="{4A55828B-DE17-4F41-908E-D61516EDB644}" destId="{283DD6D9-0A86-4FC5-8701-4D8D79913EF5}" srcOrd="0" destOrd="0" presId="urn:microsoft.com/office/officeart/2008/layout/VerticalCurvedList"/>
    <dgm:cxn modelId="{2770BA95-B4C3-4087-981F-F1E18E908263}" type="presParOf" srcId="{283DD6D9-0A86-4FC5-8701-4D8D79913EF5}" destId="{E73A6EA1-EBD7-4921-8840-B97B743A4EFA}" srcOrd="0" destOrd="0" presId="urn:microsoft.com/office/officeart/2008/layout/VerticalCurvedList"/>
    <dgm:cxn modelId="{B4C57193-955A-4568-B42D-DF64ECC5B992}" type="presParOf" srcId="{E73A6EA1-EBD7-4921-8840-B97B743A4EFA}" destId="{917CC981-83DF-44CB-867E-A80C0E07A21A}" srcOrd="0" destOrd="0" presId="urn:microsoft.com/office/officeart/2008/layout/VerticalCurvedList"/>
    <dgm:cxn modelId="{75B07C2B-1E53-4A4E-B79C-C8353D3D361A}" type="presParOf" srcId="{E73A6EA1-EBD7-4921-8840-B97B743A4EFA}" destId="{C0BEFC9C-FA16-4383-8106-81DBE0ACFCD1}" srcOrd="1" destOrd="0" presId="urn:microsoft.com/office/officeart/2008/layout/VerticalCurvedList"/>
    <dgm:cxn modelId="{3AD2E0DD-CE30-4A41-A5F9-85CC770A7E65}" type="presParOf" srcId="{E73A6EA1-EBD7-4921-8840-B97B743A4EFA}" destId="{63E545D6-FD03-47C5-B7F5-82DDE0B3B287}" srcOrd="2" destOrd="0" presId="urn:microsoft.com/office/officeart/2008/layout/VerticalCurvedList"/>
    <dgm:cxn modelId="{C1C977E8-464D-451D-874E-3AE7F1D2BAA5}" type="presParOf" srcId="{E73A6EA1-EBD7-4921-8840-B97B743A4EFA}" destId="{6AB28D4C-5AFB-434A-96E8-F23A69E0400C}" srcOrd="3" destOrd="0" presId="urn:microsoft.com/office/officeart/2008/layout/VerticalCurvedList"/>
    <dgm:cxn modelId="{8BE47F09-7606-472D-A6A6-832BF9EEFC35}" type="presParOf" srcId="{283DD6D9-0A86-4FC5-8701-4D8D79913EF5}" destId="{20E5680E-C238-4BB6-AB7B-67EE8D6E94CC}" srcOrd="1" destOrd="0" presId="urn:microsoft.com/office/officeart/2008/layout/VerticalCurvedList"/>
    <dgm:cxn modelId="{BEFBA95D-242D-48AE-8FDF-03C31934ED03}" type="presParOf" srcId="{283DD6D9-0A86-4FC5-8701-4D8D79913EF5}" destId="{29419E84-2171-4EEF-AEC1-DE5AAF0447B6}" srcOrd="2" destOrd="0" presId="urn:microsoft.com/office/officeart/2008/layout/VerticalCurvedList"/>
    <dgm:cxn modelId="{843C5A2D-89B8-479F-83EC-20C208275BA4}" type="presParOf" srcId="{29419E84-2171-4EEF-AEC1-DE5AAF0447B6}" destId="{AEC5D78B-840A-41C4-AA80-052AA7B0AA23}" srcOrd="0" destOrd="0" presId="urn:microsoft.com/office/officeart/2008/layout/VerticalCurvedList"/>
    <dgm:cxn modelId="{ED36FA79-046B-4CCC-8856-51D60BBED916}" type="presParOf" srcId="{283DD6D9-0A86-4FC5-8701-4D8D79913EF5}" destId="{6CB884DC-3CFA-4816-979C-A33B7F7F090A}" srcOrd="3" destOrd="0" presId="urn:microsoft.com/office/officeart/2008/layout/VerticalCurvedList"/>
    <dgm:cxn modelId="{0185EE71-D2A5-4DAF-98F4-70C7CB3ADDC9}" type="presParOf" srcId="{283DD6D9-0A86-4FC5-8701-4D8D79913EF5}" destId="{CA16CA52-38BF-4315-A2F4-1ADB18A4F3CA}" srcOrd="4" destOrd="0" presId="urn:microsoft.com/office/officeart/2008/layout/VerticalCurvedList"/>
    <dgm:cxn modelId="{421522CB-ADCF-457B-94DB-A172FDD563B2}" type="presParOf" srcId="{CA16CA52-38BF-4315-A2F4-1ADB18A4F3CA}" destId="{6D2C2733-8EA3-4F98-AF02-8953A9FC794B}" srcOrd="0" destOrd="0" presId="urn:microsoft.com/office/officeart/2008/layout/VerticalCurvedList"/>
    <dgm:cxn modelId="{F60C7CB8-362F-429F-B264-CF3CF15EA7E2}" type="presParOf" srcId="{283DD6D9-0A86-4FC5-8701-4D8D79913EF5}" destId="{0C6B115A-9F8B-4444-A5D9-EEE363B54BCD}" srcOrd="5" destOrd="0" presId="urn:microsoft.com/office/officeart/2008/layout/VerticalCurvedList"/>
    <dgm:cxn modelId="{5E1AACAB-00A5-4E10-B9BF-B220B11350E8}" type="presParOf" srcId="{283DD6D9-0A86-4FC5-8701-4D8D79913EF5}" destId="{9AFD778C-D330-405C-B5B9-567D699A8DF4}" srcOrd="6" destOrd="0" presId="urn:microsoft.com/office/officeart/2008/layout/VerticalCurvedList"/>
    <dgm:cxn modelId="{C1AEB74F-C3E2-4791-8E98-65BC60832BBA}" type="presParOf" srcId="{9AFD778C-D330-405C-B5B9-567D699A8DF4}" destId="{531FB687-B6B4-49C2-8056-4A2F324C7291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982DFF6-D20A-4173-B9B9-62736E723B1D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D70CA751-0189-4E4C-A5B4-3FB3F69B070A}">
      <dgm:prSet phldrT="[Text]" custT="1"/>
      <dgm:spPr/>
      <dgm:t>
        <a:bodyPr/>
        <a:lstStyle/>
        <a:p>
          <a:r>
            <a:rPr lang="cs-CZ" sz="2000" b="1" dirty="0"/>
            <a:t>Ad hoc aktivity</a:t>
          </a:r>
        </a:p>
      </dgm:t>
    </dgm:pt>
    <dgm:pt modelId="{944FCA61-A4E0-4EFA-8E10-8739A5D88499}" type="parTrans" cxnId="{AA1CB2C2-AA58-4E7F-A2FA-593D1D427626}">
      <dgm:prSet/>
      <dgm:spPr/>
      <dgm:t>
        <a:bodyPr/>
        <a:lstStyle/>
        <a:p>
          <a:endParaRPr lang="cs-CZ"/>
        </a:p>
      </dgm:t>
    </dgm:pt>
    <dgm:pt modelId="{97E92ABD-FDFF-4771-A4F3-6D561969218E}" type="sibTrans" cxnId="{AA1CB2C2-AA58-4E7F-A2FA-593D1D427626}">
      <dgm:prSet/>
      <dgm:spPr/>
      <dgm:t>
        <a:bodyPr/>
        <a:lstStyle/>
        <a:p>
          <a:endParaRPr lang="cs-CZ"/>
        </a:p>
      </dgm:t>
    </dgm:pt>
    <dgm:pt modelId="{7B60010D-F5F6-46FA-86DF-C7343F85FC7C}">
      <dgm:prSet phldrT="[Text]" custT="1"/>
      <dgm:spPr/>
      <dgm:t>
        <a:bodyPr/>
        <a:lstStyle/>
        <a:p>
          <a:r>
            <a:rPr lang="cs-CZ" sz="2000" dirty="0"/>
            <a:t>Humanitární pomoc, sbírky atd.</a:t>
          </a:r>
        </a:p>
      </dgm:t>
    </dgm:pt>
    <dgm:pt modelId="{7EE99F41-28A4-479D-869D-E338E8F07708}" type="parTrans" cxnId="{E351C793-2540-4B90-A240-C930A1406BAA}">
      <dgm:prSet/>
      <dgm:spPr/>
      <dgm:t>
        <a:bodyPr/>
        <a:lstStyle/>
        <a:p>
          <a:endParaRPr lang="cs-CZ"/>
        </a:p>
      </dgm:t>
    </dgm:pt>
    <dgm:pt modelId="{D86E9286-63EE-47EF-B8E8-2CD7CEE68A0A}" type="sibTrans" cxnId="{E351C793-2540-4B90-A240-C930A1406BAA}">
      <dgm:prSet/>
      <dgm:spPr/>
      <dgm:t>
        <a:bodyPr/>
        <a:lstStyle/>
        <a:p>
          <a:endParaRPr lang="cs-CZ"/>
        </a:p>
      </dgm:t>
    </dgm:pt>
    <dgm:pt modelId="{898F5ACF-F68D-42DB-B0A3-0631EB2E35E2}">
      <dgm:prSet phldrT="[Text]" custT="1"/>
      <dgm:spPr/>
      <dgm:t>
        <a:bodyPr/>
        <a:lstStyle/>
        <a:p>
          <a:r>
            <a:rPr lang="cs-CZ" sz="2000" b="1" dirty="0"/>
            <a:t>Dlouhodobá spolupráce/aktivity </a:t>
          </a:r>
        </a:p>
      </dgm:t>
    </dgm:pt>
    <dgm:pt modelId="{FD88C56D-0FDA-49A2-BA3A-DFF3AE78E382}" type="parTrans" cxnId="{D8A2ED4B-70CA-448D-92DE-8C3220BAFBE1}">
      <dgm:prSet/>
      <dgm:spPr/>
      <dgm:t>
        <a:bodyPr/>
        <a:lstStyle/>
        <a:p>
          <a:endParaRPr lang="cs-CZ"/>
        </a:p>
      </dgm:t>
    </dgm:pt>
    <dgm:pt modelId="{90C4485F-3354-4F89-9340-582F3433B902}" type="sibTrans" cxnId="{D8A2ED4B-70CA-448D-92DE-8C3220BAFBE1}">
      <dgm:prSet/>
      <dgm:spPr/>
      <dgm:t>
        <a:bodyPr/>
        <a:lstStyle/>
        <a:p>
          <a:endParaRPr lang="cs-CZ"/>
        </a:p>
      </dgm:t>
    </dgm:pt>
    <dgm:pt modelId="{0990A674-B89A-446E-AE41-A159D9B3A1E9}">
      <dgm:prSet phldrT="[Text]" custT="1"/>
      <dgm:spPr/>
      <dgm:t>
        <a:bodyPr/>
        <a:lstStyle/>
        <a:p>
          <a:r>
            <a:rPr lang="cs-CZ" sz="2000" dirty="0"/>
            <a:t>Rozvojové projekty</a:t>
          </a:r>
        </a:p>
      </dgm:t>
    </dgm:pt>
    <dgm:pt modelId="{99B8C04B-C291-436D-B33A-3831AEDD3332}" type="parTrans" cxnId="{D8DAECF6-637D-4FB6-9860-964359F70133}">
      <dgm:prSet/>
      <dgm:spPr/>
      <dgm:t>
        <a:bodyPr/>
        <a:lstStyle/>
        <a:p>
          <a:endParaRPr lang="cs-CZ"/>
        </a:p>
      </dgm:t>
    </dgm:pt>
    <dgm:pt modelId="{8E704D45-6009-48A0-AA25-D90EEF571ADD}" type="sibTrans" cxnId="{D8DAECF6-637D-4FB6-9860-964359F70133}">
      <dgm:prSet/>
      <dgm:spPr/>
      <dgm:t>
        <a:bodyPr/>
        <a:lstStyle/>
        <a:p>
          <a:endParaRPr lang="cs-CZ"/>
        </a:p>
      </dgm:t>
    </dgm:pt>
    <dgm:pt modelId="{8058FAC1-8F18-4628-9E92-2D10063054D0}">
      <dgm:prSet phldrT="[Text]" custT="1"/>
      <dgm:spPr/>
      <dgm:t>
        <a:bodyPr/>
        <a:lstStyle/>
        <a:p>
          <a:r>
            <a:rPr lang="cs-CZ" sz="2000" b="1" dirty="0"/>
            <a:t>Osvěta v oblasti ZRS</a:t>
          </a:r>
        </a:p>
      </dgm:t>
    </dgm:pt>
    <dgm:pt modelId="{E58C0330-7847-40F0-850A-EB327B5C4506}" type="parTrans" cxnId="{E4A23CFD-A029-4831-A47E-2E6CA1304121}">
      <dgm:prSet/>
      <dgm:spPr/>
      <dgm:t>
        <a:bodyPr/>
        <a:lstStyle/>
        <a:p>
          <a:endParaRPr lang="cs-CZ"/>
        </a:p>
      </dgm:t>
    </dgm:pt>
    <dgm:pt modelId="{A74EE53A-5B80-4F22-992F-FF27825976C6}" type="sibTrans" cxnId="{E4A23CFD-A029-4831-A47E-2E6CA1304121}">
      <dgm:prSet/>
      <dgm:spPr/>
      <dgm:t>
        <a:bodyPr/>
        <a:lstStyle/>
        <a:p>
          <a:endParaRPr lang="cs-CZ"/>
        </a:p>
      </dgm:t>
    </dgm:pt>
    <dgm:pt modelId="{18E21AA2-946B-4190-9C8C-E0E0810E1FEB}">
      <dgm:prSet phldrT="[Text]" custT="1"/>
      <dgm:spPr/>
      <dgm:t>
        <a:bodyPr/>
        <a:lstStyle/>
        <a:p>
          <a:r>
            <a:rPr lang="cs-CZ" sz="2000" dirty="0"/>
            <a:t>Oblast č. 10 MA 21 „Globální odpovědnost“</a:t>
          </a:r>
        </a:p>
      </dgm:t>
    </dgm:pt>
    <dgm:pt modelId="{2DFB330F-5641-4B7B-B5BD-6A9BA2AE8B07}" type="parTrans" cxnId="{4B8F564B-B8F7-4F48-A177-6C8802251265}">
      <dgm:prSet/>
      <dgm:spPr/>
      <dgm:t>
        <a:bodyPr/>
        <a:lstStyle/>
        <a:p>
          <a:endParaRPr lang="cs-CZ"/>
        </a:p>
      </dgm:t>
    </dgm:pt>
    <dgm:pt modelId="{2718B097-9757-4F33-9888-FBD317E14939}" type="sibTrans" cxnId="{4B8F564B-B8F7-4F48-A177-6C8802251265}">
      <dgm:prSet/>
      <dgm:spPr/>
      <dgm:t>
        <a:bodyPr/>
        <a:lstStyle/>
        <a:p>
          <a:endParaRPr lang="cs-CZ"/>
        </a:p>
      </dgm:t>
    </dgm:pt>
    <dgm:pt modelId="{5EB1C87E-85EF-46FA-9DBE-B7824C25A7CD}">
      <dgm:prSet phldrT="[Text]" custT="1"/>
      <dgm:spPr/>
      <dgm:t>
        <a:bodyPr/>
        <a:lstStyle/>
        <a:p>
          <a:r>
            <a:rPr lang="cs-CZ" sz="2000" dirty="0"/>
            <a:t>Spolupráce se SMO ČR, </a:t>
          </a:r>
          <a:r>
            <a:rPr lang="cs-CZ" sz="2000" dirty="0" err="1"/>
            <a:t>NGOs</a:t>
          </a:r>
          <a:r>
            <a:rPr lang="cs-CZ" sz="2000" dirty="0"/>
            <a:t>, státními institucemi</a:t>
          </a:r>
        </a:p>
      </dgm:t>
    </dgm:pt>
    <dgm:pt modelId="{3288FBB5-13D4-47D0-B8E7-1BCC68ACC565}" type="parTrans" cxnId="{80F69F32-76EE-4E22-BB27-6755410799E3}">
      <dgm:prSet/>
      <dgm:spPr/>
      <dgm:t>
        <a:bodyPr/>
        <a:lstStyle/>
        <a:p>
          <a:endParaRPr lang="cs-CZ"/>
        </a:p>
      </dgm:t>
    </dgm:pt>
    <dgm:pt modelId="{ED095D59-8CB7-45B3-A745-06AB4E1C86CA}" type="sibTrans" cxnId="{80F69F32-76EE-4E22-BB27-6755410799E3}">
      <dgm:prSet/>
      <dgm:spPr/>
      <dgm:t>
        <a:bodyPr/>
        <a:lstStyle/>
        <a:p>
          <a:endParaRPr lang="cs-CZ"/>
        </a:p>
      </dgm:t>
    </dgm:pt>
    <dgm:pt modelId="{B9C216F6-4D79-4E97-830C-F8D4BB1DE8A5}">
      <dgm:prSet phldrT="[Text]" custT="1"/>
      <dgm:spPr/>
      <dgm:t>
        <a:bodyPr/>
        <a:lstStyle/>
        <a:p>
          <a:r>
            <a:rPr lang="cs-CZ" sz="2000" b="1" dirty="0"/>
            <a:t>Síťování </a:t>
          </a:r>
        </a:p>
      </dgm:t>
    </dgm:pt>
    <dgm:pt modelId="{C5EFA60B-4B44-448A-80E3-C75458BF7D91}" type="parTrans" cxnId="{8AEC88B4-92F8-4F0D-B2A3-D78E96C53EAB}">
      <dgm:prSet/>
      <dgm:spPr/>
      <dgm:t>
        <a:bodyPr/>
        <a:lstStyle/>
        <a:p>
          <a:endParaRPr lang="cs-CZ"/>
        </a:p>
      </dgm:t>
    </dgm:pt>
    <dgm:pt modelId="{B20A0A5A-96D9-4A8E-ABE7-136BD3A8AEC4}" type="sibTrans" cxnId="{8AEC88B4-92F8-4F0D-B2A3-D78E96C53EAB}">
      <dgm:prSet/>
      <dgm:spPr/>
      <dgm:t>
        <a:bodyPr/>
        <a:lstStyle/>
        <a:p>
          <a:endParaRPr lang="cs-CZ"/>
        </a:p>
      </dgm:t>
    </dgm:pt>
    <dgm:pt modelId="{A934A9BE-739D-41D4-8773-657C99E87D73}">
      <dgm:prSet phldrT="[Text]" custT="1"/>
      <dgm:spPr/>
      <dgm:t>
        <a:bodyPr/>
        <a:lstStyle/>
        <a:p>
          <a:r>
            <a:rPr lang="cs-CZ" sz="2000" dirty="0" err="1"/>
            <a:t>Fairtradová</a:t>
          </a:r>
          <a:r>
            <a:rPr lang="cs-CZ" sz="2000" dirty="0"/>
            <a:t> města</a:t>
          </a:r>
        </a:p>
      </dgm:t>
    </dgm:pt>
    <dgm:pt modelId="{89CEECA6-60F1-443F-9978-A24021F69275}" type="parTrans" cxnId="{9C1AB48D-E3E0-450D-B79E-048E60D064B6}">
      <dgm:prSet/>
      <dgm:spPr/>
      <dgm:t>
        <a:bodyPr/>
        <a:lstStyle/>
        <a:p>
          <a:endParaRPr lang="cs-CZ"/>
        </a:p>
      </dgm:t>
    </dgm:pt>
    <dgm:pt modelId="{7FBCEE70-F39B-494B-9541-E81482CE9054}" type="sibTrans" cxnId="{9C1AB48D-E3E0-450D-B79E-048E60D064B6}">
      <dgm:prSet/>
      <dgm:spPr/>
      <dgm:t>
        <a:bodyPr/>
        <a:lstStyle/>
        <a:p>
          <a:endParaRPr lang="cs-CZ"/>
        </a:p>
      </dgm:t>
    </dgm:pt>
    <dgm:pt modelId="{D3A000E3-C11F-4125-A012-5F508EC92D76}">
      <dgm:prSet phldrT="[Text]" custT="1"/>
      <dgm:spPr/>
      <dgm:t>
        <a:bodyPr/>
        <a:lstStyle/>
        <a:p>
          <a:r>
            <a:rPr lang="cs-CZ" sz="2000" dirty="0"/>
            <a:t>Podpora </a:t>
          </a:r>
          <a:r>
            <a:rPr lang="cs-CZ" sz="2000" i="1" dirty="0"/>
            <a:t>fair </a:t>
          </a:r>
          <a:r>
            <a:rPr lang="cs-CZ" sz="2000" i="1" dirty="0" err="1"/>
            <a:t>tradu</a:t>
          </a:r>
          <a:endParaRPr lang="cs-CZ" sz="2000" i="1" dirty="0"/>
        </a:p>
      </dgm:t>
    </dgm:pt>
    <dgm:pt modelId="{4B0A0B95-03DF-4C9E-8632-49CE51FDAE25}" type="parTrans" cxnId="{3912C652-1786-4BA8-A3CC-747F1EE9A64F}">
      <dgm:prSet/>
      <dgm:spPr/>
      <dgm:t>
        <a:bodyPr/>
        <a:lstStyle/>
        <a:p>
          <a:endParaRPr lang="cs-CZ"/>
        </a:p>
      </dgm:t>
    </dgm:pt>
    <dgm:pt modelId="{9AF9DBD9-52D8-41CF-A85B-E4FE5261DB25}" type="sibTrans" cxnId="{3912C652-1786-4BA8-A3CC-747F1EE9A64F}">
      <dgm:prSet/>
      <dgm:spPr/>
      <dgm:t>
        <a:bodyPr/>
        <a:lstStyle/>
        <a:p>
          <a:endParaRPr lang="cs-CZ"/>
        </a:p>
      </dgm:t>
    </dgm:pt>
    <dgm:pt modelId="{A9AE0999-7FB1-40D5-8E7C-D1321754B0F3}">
      <dgm:prSet phldrT="[Text]" custT="1"/>
      <dgm:spPr/>
      <dgm:t>
        <a:bodyPr/>
        <a:lstStyle/>
        <a:p>
          <a:r>
            <a:rPr lang="cs-CZ" sz="2000" dirty="0"/>
            <a:t>Zdravá města</a:t>
          </a:r>
        </a:p>
      </dgm:t>
    </dgm:pt>
    <dgm:pt modelId="{CADFA816-8EA0-4BE5-A109-548C0479E845}" type="parTrans" cxnId="{84E96A47-E296-44F9-BC60-8F99991DE5E7}">
      <dgm:prSet/>
      <dgm:spPr/>
      <dgm:t>
        <a:bodyPr/>
        <a:lstStyle/>
        <a:p>
          <a:endParaRPr lang="cs-CZ"/>
        </a:p>
      </dgm:t>
    </dgm:pt>
    <dgm:pt modelId="{D4DC617A-D17E-4D22-BE11-9C96952AC87F}" type="sibTrans" cxnId="{84E96A47-E296-44F9-BC60-8F99991DE5E7}">
      <dgm:prSet/>
      <dgm:spPr/>
      <dgm:t>
        <a:bodyPr/>
        <a:lstStyle/>
        <a:p>
          <a:endParaRPr lang="cs-CZ"/>
        </a:p>
      </dgm:t>
    </dgm:pt>
    <dgm:pt modelId="{A553788F-0AEB-4011-9DCD-A51F5E7E928D}" type="pres">
      <dgm:prSet presAssocID="{B982DFF6-D20A-4173-B9B9-62736E723B1D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6AED5278-0937-42FF-BC3E-720EE8E4D0C3}" type="pres">
      <dgm:prSet presAssocID="{D70CA751-0189-4E4C-A5B4-3FB3F69B070A}" presName="parentLin" presStyleCnt="0"/>
      <dgm:spPr/>
    </dgm:pt>
    <dgm:pt modelId="{2A9A451A-9446-4D89-A7BA-E81F847FB95D}" type="pres">
      <dgm:prSet presAssocID="{D70CA751-0189-4E4C-A5B4-3FB3F69B070A}" presName="parentLeftMargin" presStyleLbl="node1" presStyleIdx="0" presStyleCnt="4"/>
      <dgm:spPr/>
      <dgm:t>
        <a:bodyPr/>
        <a:lstStyle/>
        <a:p>
          <a:endParaRPr lang="cs-CZ"/>
        </a:p>
      </dgm:t>
    </dgm:pt>
    <dgm:pt modelId="{5BD74E90-2ADB-4DEF-96C3-2AE1DB770044}" type="pres">
      <dgm:prSet presAssocID="{D70CA751-0189-4E4C-A5B4-3FB3F69B070A}" presName="parentText" presStyleLbl="node1" presStyleIdx="0" presStyleCnt="4" custScaleX="169047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0F006250-7E2B-4272-AD6B-6A59B3FE9C9A}" type="pres">
      <dgm:prSet presAssocID="{D70CA751-0189-4E4C-A5B4-3FB3F69B070A}" presName="negativeSpace" presStyleCnt="0"/>
      <dgm:spPr/>
    </dgm:pt>
    <dgm:pt modelId="{2D7EA95E-6463-44CC-A507-784FF58EF8CA}" type="pres">
      <dgm:prSet presAssocID="{D70CA751-0189-4E4C-A5B4-3FB3F69B070A}" presName="childText" presStyleLbl="conFgAcc1" presStyleIdx="0" presStyleCnt="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E02BE2ED-31B4-4904-ACD6-4F4BCB549C72}" type="pres">
      <dgm:prSet presAssocID="{97E92ABD-FDFF-4771-A4F3-6D561969218E}" presName="spaceBetweenRectangles" presStyleCnt="0"/>
      <dgm:spPr/>
    </dgm:pt>
    <dgm:pt modelId="{38B04833-72BD-4036-8BB6-6C5C71585C42}" type="pres">
      <dgm:prSet presAssocID="{898F5ACF-F68D-42DB-B0A3-0631EB2E35E2}" presName="parentLin" presStyleCnt="0"/>
      <dgm:spPr/>
    </dgm:pt>
    <dgm:pt modelId="{796D5F69-98C8-451C-B3C5-98B8D26E0AED}" type="pres">
      <dgm:prSet presAssocID="{898F5ACF-F68D-42DB-B0A3-0631EB2E35E2}" presName="parentLeftMargin" presStyleLbl="node1" presStyleIdx="0" presStyleCnt="4"/>
      <dgm:spPr/>
      <dgm:t>
        <a:bodyPr/>
        <a:lstStyle/>
        <a:p>
          <a:endParaRPr lang="cs-CZ"/>
        </a:p>
      </dgm:t>
    </dgm:pt>
    <dgm:pt modelId="{9C933822-F1BF-41F1-9AC0-262C24AFEB88}" type="pres">
      <dgm:prSet presAssocID="{898F5ACF-F68D-42DB-B0A3-0631EB2E35E2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0FDA8B0B-8A9E-4BD8-96EB-E116C13D0F23}" type="pres">
      <dgm:prSet presAssocID="{898F5ACF-F68D-42DB-B0A3-0631EB2E35E2}" presName="negativeSpace" presStyleCnt="0"/>
      <dgm:spPr/>
    </dgm:pt>
    <dgm:pt modelId="{4F10A9B8-AEB4-41BB-B0CD-89F1F6CAB81F}" type="pres">
      <dgm:prSet presAssocID="{898F5ACF-F68D-42DB-B0A3-0631EB2E35E2}" presName="childText" presStyleLbl="conFgAcc1" presStyleIdx="1" presStyleCnt="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39643B9E-8A9D-4EAA-937F-07D16B7CBD08}" type="pres">
      <dgm:prSet presAssocID="{90C4485F-3354-4F89-9340-582F3433B902}" presName="spaceBetweenRectangles" presStyleCnt="0"/>
      <dgm:spPr/>
    </dgm:pt>
    <dgm:pt modelId="{38044F1A-DA2B-4C49-8231-7F5EAAE9675D}" type="pres">
      <dgm:prSet presAssocID="{8058FAC1-8F18-4628-9E92-2D10063054D0}" presName="parentLin" presStyleCnt="0"/>
      <dgm:spPr/>
    </dgm:pt>
    <dgm:pt modelId="{589A55D1-AB24-4E24-8AA7-687BAD81F821}" type="pres">
      <dgm:prSet presAssocID="{8058FAC1-8F18-4628-9E92-2D10063054D0}" presName="parentLeftMargin" presStyleLbl="node1" presStyleIdx="1" presStyleCnt="4"/>
      <dgm:spPr/>
      <dgm:t>
        <a:bodyPr/>
        <a:lstStyle/>
        <a:p>
          <a:endParaRPr lang="cs-CZ"/>
        </a:p>
      </dgm:t>
    </dgm:pt>
    <dgm:pt modelId="{694731C5-9189-4A18-BED4-C48CFBB3CA65}" type="pres">
      <dgm:prSet presAssocID="{8058FAC1-8F18-4628-9E92-2D10063054D0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99541D46-3404-4326-8191-0328D7E263EC}" type="pres">
      <dgm:prSet presAssocID="{8058FAC1-8F18-4628-9E92-2D10063054D0}" presName="negativeSpace" presStyleCnt="0"/>
      <dgm:spPr/>
    </dgm:pt>
    <dgm:pt modelId="{1C298C73-7EF4-4EE2-89E6-95F8C0074622}" type="pres">
      <dgm:prSet presAssocID="{8058FAC1-8F18-4628-9E92-2D10063054D0}" presName="childText" presStyleLbl="conFgAcc1" presStyleIdx="2" presStyleCnt="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AB87D6B6-6426-4562-8DF9-1874B949CEBE}" type="pres">
      <dgm:prSet presAssocID="{A74EE53A-5B80-4F22-992F-FF27825976C6}" presName="spaceBetweenRectangles" presStyleCnt="0"/>
      <dgm:spPr/>
    </dgm:pt>
    <dgm:pt modelId="{BC6C0DD3-200E-4386-8F8B-FF7FFA0308AD}" type="pres">
      <dgm:prSet presAssocID="{B9C216F6-4D79-4E97-830C-F8D4BB1DE8A5}" presName="parentLin" presStyleCnt="0"/>
      <dgm:spPr/>
    </dgm:pt>
    <dgm:pt modelId="{F4C763C1-46AC-4B51-B968-CAD64B7236CD}" type="pres">
      <dgm:prSet presAssocID="{B9C216F6-4D79-4E97-830C-F8D4BB1DE8A5}" presName="parentLeftMargin" presStyleLbl="node1" presStyleIdx="2" presStyleCnt="4"/>
      <dgm:spPr/>
      <dgm:t>
        <a:bodyPr/>
        <a:lstStyle/>
        <a:p>
          <a:endParaRPr lang="cs-CZ"/>
        </a:p>
      </dgm:t>
    </dgm:pt>
    <dgm:pt modelId="{13B11591-647B-4DA0-B05D-C8F0B6F409BF}" type="pres">
      <dgm:prSet presAssocID="{B9C216F6-4D79-4E97-830C-F8D4BB1DE8A5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DA8A8F39-DC67-40C3-AA1C-8324C31B978F}" type="pres">
      <dgm:prSet presAssocID="{B9C216F6-4D79-4E97-830C-F8D4BB1DE8A5}" presName="negativeSpace" presStyleCnt="0"/>
      <dgm:spPr/>
    </dgm:pt>
    <dgm:pt modelId="{CC223A0D-132F-4C32-A907-912936E60637}" type="pres">
      <dgm:prSet presAssocID="{B9C216F6-4D79-4E97-830C-F8D4BB1DE8A5}" presName="childText" presStyleLbl="conFgAcc1" presStyleIdx="3" presStyleCnt="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59B50C3E-12C9-4F0F-84B0-C3CBFD11CFED}" type="presOf" srcId="{18E21AA2-946B-4190-9C8C-E0E0810E1FEB}" destId="{1C298C73-7EF4-4EE2-89E6-95F8C0074622}" srcOrd="0" destOrd="0" presId="urn:microsoft.com/office/officeart/2005/8/layout/list1"/>
    <dgm:cxn modelId="{AA1CB2C2-AA58-4E7F-A2FA-593D1D427626}" srcId="{B982DFF6-D20A-4173-B9B9-62736E723B1D}" destId="{D70CA751-0189-4E4C-A5B4-3FB3F69B070A}" srcOrd="0" destOrd="0" parTransId="{944FCA61-A4E0-4EFA-8E10-8739A5D88499}" sibTransId="{97E92ABD-FDFF-4771-A4F3-6D561969218E}"/>
    <dgm:cxn modelId="{9C1AB48D-E3E0-450D-B79E-048E60D064B6}" srcId="{B9C216F6-4D79-4E97-830C-F8D4BB1DE8A5}" destId="{A934A9BE-739D-41D4-8773-657C99E87D73}" srcOrd="0" destOrd="0" parTransId="{89CEECA6-60F1-443F-9978-A24021F69275}" sibTransId="{7FBCEE70-F39B-494B-9541-E81482CE9054}"/>
    <dgm:cxn modelId="{09025024-D7BF-4FF4-9879-CC57BE3EAB7E}" type="presOf" srcId="{D70CA751-0189-4E4C-A5B4-3FB3F69B070A}" destId="{2A9A451A-9446-4D89-A7BA-E81F847FB95D}" srcOrd="0" destOrd="0" presId="urn:microsoft.com/office/officeart/2005/8/layout/list1"/>
    <dgm:cxn modelId="{D1528356-B314-4DDF-9004-FBA27D04392C}" type="presOf" srcId="{7B60010D-F5F6-46FA-86DF-C7343F85FC7C}" destId="{2D7EA95E-6463-44CC-A507-784FF58EF8CA}" srcOrd="0" destOrd="0" presId="urn:microsoft.com/office/officeart/2005/8/layout/list1"/>
    <dgm:cxn modelId="{E492E032-6E8B-49DE-9CE5-8FD856124EFA}" type="presOf" srcId="{8058FAC1-8F18-4628-9E92-2D10063054D0}" destId="{694731C5-9189-4A18-BED4-C48CFBB3CA65}" srcOrd="1" destOrd="0" presId="urn:microsoft.com/office/officeart/2005/8/layout/list1"/>
    <dgm:cxn modelId="{153F6541-E679-45A3-B6D9-40ACC455D4B6}" type="presOf" srcId="{B982DFF6-D20A-4173-B9B9-62736E723B1D}" destId="{A553788F-0AEB-4011-9DCD-A51F5E7E928D}" srcOrd="0" destOrd="0" presId="urn:microsoft.com/office/officeart/2005/8/layout/list1"/>
    <dgm:cxn modelId="{85A20E12-3D59-400D-ABB3-7E93770AC7F3}" type="presOf" srcId="{D70CA751-0189-4E4C-A5B4-3FB3F69B070A}" destId="{5BD74E90-2ADB-4DEF-96C3-2AE1DB770044}" srcOrd="1" destOrd="0" presId="urn:microsoft.com/office/officeart/2005/8/layout/list1"/>
    <dgm:cxn modelId="{80F69F32-76EE-4E22-BB27-6755410799E3}" srcId="{8058FAC1-8F18-4628-9E92-2D10063054D0}" destId="{5EB1C87E-85EF-46FA-9DBE-B7824C25A7CD}" srcOrd="1" destOrd="0" parTransId="{3288FBB5-13D4-47D0-B8E7-1BCC68ACC565}" sibTransId="{ED095D59-8CB7-45B3-A745-06AB4E1C86CA}"/>
    <dgm:cxn modelId="{51AA9CBE-A1B5-4753-94F7-2B09218A38C2}" type="presOf" srcId="{A9AE0999-7FB1-40D5-8E7C-D1321754B0F3}" destId="{CC223A0D-132F-4C32-A907-912936E60637}" srcOrd="0" destOrd="1" presId="urn:microsoft.com/office/officeart/2005/8/layout/list1"/>
    <dgm:cxn modelId="{7C379C7A-326A-49DC-AD8D-33A84E80660F}" type="presOf" srcId="{898F5ACF-F68D-42DB-B0A3-0631EB2E35E2}" destId="{9C933822-F1BF-41F1-9AC0-262C24AFEB88}" srcOrd="1" destOrd="0" presId="urn:microsoft.com/office/officeart/2005/8/layout/list1"/>
    <dgm:cxn modelId="{645D6C14-F5C8-46ED-937D-03E08D618590}" type="presOf" srcId="{0990A674-B89A-446E-AE41-A159D9B3A1E9}" destId="{4F10A9B8-AEB4-41BB-B0CD-89F1F6CAB81F}" srcOrd="0" destOrd="0" presId="urn:microsoft.com/office/officeart/2005/8/layout/list1"/>
    <dgm:cxn modelId="{E4A23CFD-A029-4831-A47E-2E6CA1304121}" srcId="{B982DFF6-D20A-4173-B9B9-62736E723B1D}" destId="{8058FAC1-8F18-4628-9E92-2D10063054D0}" srcOrd="2" destOrd="0" parTransId="{E58C0330-7847-40F0-850A-EB327B5C4506}" sibTransId="{A74EE53A-5B80-4F22-992F-FF27825976C6}"/>
    <dgm:cxn modelId="{BA4C7A42-4855-40D9-9BCC-1E3588C96437}" type="presOf" srcId="{A934A9BE-739D-41D4-8773-657C99E87D73}" destId="{CC223A0D-132F-4C32-A907-912936E60637}" srcOrd="0" destOrd="0" presId="urn:microsoft.com/office/officeart/2005/8/layout/list1"/>
    <dgm:cxn modelId="{D30F8344-6626-4136-91E8-263CDEBB272D}" type="presOf" srcId="{B9C216F6-4D79-4E97-830C-F8D4BB1DE8A5}" destId="{F4C763C1-46AC-4B51-B968-CAD64B7236CD}" srcOrd="0" destOrd="0" presId="urn:microsoft.com/office/officeart/2005/8/layout/list1"/>
    <dgm:cxn modelId="{737551DC-E7EC-4A9A-BE77-D28F0F0B572D}" type="presOf" srcId="{8058FAC1-8F18-4628-9E92-2D10063054D0}" destId="{589A55D1-AB24-4E24-8AA7-687BAD81F821}" srcOrd="0" destOrd="0" presId="urn:microsoft.com/office/officeart/2005/8/layout/list1"/>
    <dgm:cxn modelId="{BAD2B884-D5D3-4854-AA90-2C650A85A4D1}" type="presOf" srcId="{898F5ACF-F68D-42DB-B0A3-0631EB2E35E2}" destId="{796D5F69-98C8-451C-B3C5-98B8D26E0AED}" srcOrd="0" destOrd="0" presId="urn:microsoft.com/office/officeart/2005/8/layout/list1"/>
    <dgm:cxn modelId="{FFCC56E5-C269-4A5A-9A57-5A881A42D0B7}" type="presOf" srcId="{B9C216F6-4D79-4E97-830C-F8D4BB1DE8A5}" destId="{13B11591-647B-4DA0-B05D-C8F0B6F409BF}" srcOrd="1" destOrd="0" presId="urn:microsoft.com/office/officeart/2005/8/layout/list1"/>
    <dgm:cxn modelId="{E351C793-2540-4B90-A240-C930A1406BAA}" srcId="{D70CA751-0189-4E4C-A5B4-3FB3F69B070A}" destId="{7B60010D-F5F6-46FA-86DF-C7343F85FC7C}" srcOrd="0" destOrd="0" parTransId="{7EE99F41-28A4-479D-869D-E338E8F07708}" sibTransId="{D86E9286-63EE-47EF-B8E8-2CD7CEE68A0A}"/>
    <dgm:cxn modelId="{84E96A47-E296-44F9-BC60-8F99991DE5E7}" srcId="{B9C216F6-4D79-4E97-830C-F8D4BB1DE8A5}" destId="{A9AE0999-7FB1-40D5-8E7C-D1321754B0F3}" srcOrd="1" destOrd="0" parTransId="{CADFA816-8EA0-4BE5-A109-548C0479E845}" sibTransId="{D4DC617A-D17E-4D22-BE11-9C96952AC87F}"/>
    <dgm:cxn modelId="{D8DAECF6-637D-4FB6-9860-964359F70133}" srcId="{898F5ACF-F68D-42DB-B0A3-0631EB2E35E2}" destId="{0990A674-B89A-446E-AE41-A159D9B3A1E9}" srcOrd="0" destOrd="0" parTransId="{99B8C04B-C291-436D-B33A-3831AEDD3332}" sibTransId="{8E704D45-6009-48A0-AA25-D90EEF571ADD}"/>
    <dgm:cxn modelId="{4B8F564B-B8F7-4F48-A177-6C8802251265}" srcId="{8058FAC1-8F18-4628-9E92-2D10063054D0}" destId="{18E21AA2-946B-4190-9C8C-E0E0810E1FEB}" srcOrd="0" destOrd="0" parTransId="{2DFB330F-5641-4B7B-B5BD-6A9BA2AE8B07}" sibTransId="{2718B097-9757-4F33-9888-FBD317E14939}"/>
    <dgm:cxn modelId="{3912C652-1786-4BA8-A3CC-747F1EE9A64F}" srcId="{898F5ACF-F68D-42DB-B0A3-0631EB2E35E2}" destId="{D3A000E3-C11F-4125-A012-5F508EC92D76}" srcOrd="1" destOrd="0" parTransId="{4B0A0B95-03DF-4C9E-8632-49CE51FDAE25}" sibTransId="{9AF9DBD9-52D8-41CF-A85B-E4FE5261DB25}"/>
    <dgm:cxn modelId="{49D55B7A-9D07-4A5F-B819-D601E3FA12DE}" type="presOf" srcId="{5EB1C87E-85EF-46FA-9DBE-B7824C25A7CD}" destId="{1C298C73-7EF4-4EE2-89E6-95F8C0074622}" srcOrd="0" destOrd="1" presId="urn:microsoft.com/office/officeart/2005/8/layout/list1"/>
    <dgm:cxn modelId="{D8A2ED4B-70CA-448D-92DE-8C3220BAFBE1}" srcId="{B982DFF6-D20A-4173-B9B9-62736E723B1D}" destId="{898F5ACF-F68D-42DB-B0A3-0631EB2E35E2}" srcOrd="1" destOrd="0" parTransId="{FD88C56D-0FDA-49A2-BA3A-DFF3AE78E382}" sibTransId="{90C4485F-3354-4F89-9340-582F3433B902}"/>
    <dgm:cxn modelId="{8AEC88B4-92F8-4F0D-B2A3-D78E96C53EAB}" srcId="{B982DFF6-D20A-4173-B9B9-62736E723B1D}" destId="{B9C216F6-4D79-4E97-830C-F8D4BB1DE8A5}" srcOrd="3" destOrd="0" parTransId="{C5EFA60B-4B44-448A-80E3-C75458BF7D91}" sibTransId="{B20A0A5A-96D9-4A8E-ABE7-136BD3A8AEC4}"/>
    <dgm:cxn modelId="{4E17BAEA-4444-47C6-8CF1-6B7CA89DD72E}" type="presOf" srcId="{D3A000E3-C11F-4125-A012-5F508EC92D76}" destId="{4F10A9B8-AEB4-41BB-B0CD-89F1F6CAB81F}" srcOrd="0" destOrd="1" presId="urn:microsoft.com/office/officeart/2005/8/layout/list1"/>
    <dgm:cxn modelId="{A0BEA011-9AA9-4C1C-A087-6B09EEB7205C}" type="presParOf" srcId="{A553788F-0AEB-4011-9DCD-A51F5E7E928D}" destId="{6AED5278-0937-42FF-BC3E-720EE8E4D0C3}" srcOrd="0" destOrd="0" presId="urn:microsoft.com/office/officeart/2005/8/layout/list1"/>
    <dgm:cxn modelId="{8023F0FD-C1CF-4487-A11F-88C16B6C034B}" type="presParOf" srcId="{6AED5278-0937-42FF-BC3E-720EE8E4D0C3}" destId="{2A9A451A-9446-4D89-A7BA-E81F847FB95D}" srcOrd="0" destOrd="0" presId="urn:microsoft.com/office/officeart/2005/8/layout/list1"/>
    <dgm:cxn modelId="{38BE6247-0CCD-45E3-B633-2487A64FB2D4}" type="presParOf" srcId="{6AED5278-0937-42FF-BC3E-720EE8E4D0C3}" destId="{5BD74E90-2ADB-4DEF-96C3-2AE1DB770044}" srcOrd="1" destOrd="0" presId="urn:microsoft.com/office/officeart/2005/8/layout/list1"/>
    <dgm:cxn modelId="{AD67A27E-145F-48C8-920D-BC877D58A085}" type="presParOf" srcId="{A553788F-0AEB-4011-9DCD-A51F5E7E928D}" destId="{0F006250-7E2B-4272-AD6B-6A59B3FE9C9A}" srcOrd="1" destOrd="0" presId="urn:microsoft.com/office/officeart/2005/8/layout/list1"/>
    <dgm:cxn modelId="{B266AD7B-2EE5-4678-92F0-D5EF8F53C96F}" type="presParOf" srcId="{A553788F-0AEB-4011-9DCD-A51F5E7E928D}" destId="{2D7EA95E-6463-44CC-A507-784FF58EF8CA}" srcOrd="2" destOrd="0" presId="urn:microsoft.com/office/officeart/2005/8/layout/list1"/>
    <dgm:cxn modelId="{4E5F3B26-ACAA-44D0-A07E-592261C81BA7}" type="presParOf" srcId="{A553788F-0AEB-4011-9DCD-A51F5E7E928D}" destId="{E02BE2ED-31B4-4904-ACD6-4F4BCB549C72}" srcOrd="3" destOrd="0" presId="urn:microsoft.com/office/officeart/2005/8/layout/list1"/>
    <dgm:cxn modelId="{E559548F-690E-46D7-AF7C-CEAB178716A6}" type="presParOf" srcId="{A553788F-0AEB-4011-9DCD-A51F5E7E928D}" destId="{38B04833-72BD-4036-8BB6-6C5C71585C42}" srcOrd="4" destOrd="0" presId="urn:microsoft.com/office/officeart/2005/8/layout/list1"/>
    <dgm:cxn modelId="{F8BCEB95-8074-4118-8F95-36F33AF7FDD6}" type="presParOf" srcId="{38B04833-72BD-4036-8BB6-6C5C71585C42}" destId="{796D5F69-98C8-451C-B3C5-98B8D26E0AED}" srcOrd="0" destOrd="0" presId="urn:microsoft.com/office/officeart/2005/8/layout/list1"/>
    <dgm:cxn modelId="{DA5A8025-18DB-40A3-8692-0E093BFA10A0}" type="presParOf" srcId="{38B04833-72BD-4036-8BB6-6C5C71585C42}" destId="{9C933822-F1BF-41F1-9AC0-262C24AFEB88}" srcOrd="1" destOrd="0" presId="urn:microsoft.com/office/officeart/2005/8/layout/list1"/>
    <dgm:cxn modelId="{AB9FDE12-04F1-44AC-BE7A-083EA0FA2787}" type="presParOf" srcId="{A553788F-0AEB-4011-9DCD-A51F5E7E928D}" destId="{0FDA8B0B-8A9E-4BD8-96EB-E116C13D0F23}" srcOrd="5" destOrd="0" presId="urn:microsoft.com/office/officeart/2005/8/layout/list1"/>
    <dgm:cxn modelId="{05F2168F-2167-4619-B98F-C024FA066065}" type="presParOf" srcId="{A553788F-0AEB-4011-9DCD-A51F5E7E928D}" destId="{4F10A9B8-AEB4-41BB-B0CD-89F1F6CAB81F}" srcOrd="6" destOrd="0" presId="urn:microsoft.com/office/officeart/2005/8/layout/list1"/>
    <dgm:cxn modelId="{E4F80551-25B3-4F27-B1F9-62DAFED6AF43}" type="presParOf" srcId="{A553788F-0AEB-4011-9DCD-A51F5E7E928D}" destId="{39643B9E-8A9D-4EAA-937F-07D16B7CBD08}" srcOrd="7" destOrd="0" presId="urn:microsoft.com/office/officeart/2005/8/layout/list1"/>
    <dgm:cxn modelId="{73A09C86-43C3-4151-8867-360D3C59CE58}" type="presParOf" srcId="{A553788F-0AEB-4011-9DCD-A51F5E7E928D}" destId="{38044F1A-DA2B-4C49-8231-7F5EAAE9675D}" srcOrd="8" destOrd="0" presId="urn:microsoft.com/office/officeart/2005/8/layout/list1"/>
    <dgm:cxn modelId="{50CDA389-CCDF-4B89-A6AD-D0A4914FC38A}" type="presParOf" srcId="{38044F1A-DA2B-4C49-8231-7F5EAAE9675D}" destId="{589A55D1-AB24-4E24-8AA7-687BAD81F821}" srcOrd="0" destOrd="0" presId="urn:microsoft.com/office/officeart/2005/8/layout/list1"/>
    <dgm:cxn modelId="{F067E43B-209A-4E16-834F-C5065B7BDB7E}" type="presParOf" srcId="{38044F1A-DA2B-4C49-8231-7F5EAAE9675D}" destId="{694731C5-9189-4A18-BED4-C48CFBB3CA65}" srcOrd="1" destOrd="0" presId="urn:microsoft.com/office/officeart/2005/8/layout/list1"/>
    <dgm:cxn modelId="{5DC7A84C-35DD-4139-A33A-894DAB5BF726}" type="presParOf" srcId="{A553788F-0AEB-4011-9DCD-A51F5E7E928D}" destId="{99541D46-3404-4326-8191-0328D7E263EC}" srcOrd="9" destOrd="0" presId="urn:microsoft.com/office/officeart/2005/8/layout/list1"/>
    <dgm:cxn modelId="{3E9E1593-9A0D-467D-B524-E149829B6DB1}" type="presParOf" srcId="{A553788F-0AEB-4011-9DCD-A51F5E7E928D}" destId="{1C298C73-7EF4-4EE2-89E6-95F8C0074622}" srcOrd="10" destOrd="0" presId="urn:microsoft.com/office/officeart/2005/8/layout/list1"/>
    <dgm:cxn modelId="{5C0A1CFF-118D-4558-AC0F-2A1AF004CCA1}" type="presParOf" srcId="{A553788F-0AEB-4011-9DCD-A51F5E7E928D}" destId="{AB87D6B6-6426-4562-8DF9-1874B949CEBE}" srcOrd="11" destOrd="0" presId="urn:microsoft.com/office/officeart/2005/8/layout/list1"/>
    <dgm:cxn modelId="{5CA77E39-434F-451E-B747-427451233E0F}" type="presParOf" srcId="{A553788F-0AEB-4011-9DCD-A51F5E7E928D}" destId="{BC6C0DD3-200E-4386-8F8B-FF7FFA0308AD}" srcOrd="12" destOrd="0" presId="urn:microsoft.com/office/officeart/2005/8/layout/list1"/>
    <dgm:cxn modelId="{3B74662B-CF95-4CDF-ADDC-4959828EABBE}" type="presParOf" srcId="{BC6C0DD3-200E-4386-8F8B-FF7FFA0308AD}" destId="{F4C763C1-46AC-4B51-B968-CAD64B7236CD}" srcOrd="0" destOrd="0" presId="urn:microsoft.com/office/officeart/2005/8/layout/list1"/>
    <dgm:cxn modelId="{9655AC33-1EE1-41CD-9A0B-C847B2D28326}" type="presParOf" srcId="{BC6C0DD3-200E-4386-8F8B-FF7FFA0308AD}" destId="{13B11591-647B-4DA0-B05D-C8F0B6F409BF}" srcOrd="1" destOrd="0" presId="urn:microsoft.com/office/officeart/2005/8/layout/list1"/>
    <dgm:cxn modelId="{DB361835-9CB6-4A02-B2C0-F92253C807C9}" type="presParOf" srcId="{A553788F-0AEB-4011-9DCD-A51F5E7E928D}" destId="{DA8A8F39-DC67-40C3-AA1C-8324C31B978F}" srcOrd="13" destOrd="0" presId="urn:microsoft.com/office/officeart/2005/8/layout/list1"/>
    <dgm:cxn modelId="{5EBD23EC-BAEE-471B-A7F5-02937F9D5113}" type="presParOf" srcId="{A553788F-0AEB-4011-9DCD-A51F5E7E928D}" destId="{CC223A0D-132F-4C32-A907-912936E60637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A435AD8-14FD-4DD4-AAB2-6A3DC80EB805}" type="doc">
      <dgm:prSet loTypeId="urn:microsoft.com/office/officeart/2005/8/layout/matrix2" loCatId="matrix" qsTypeId="urn:microsoft.com/office/officeart/2005/8/quickstyle/3d1" qsCatId="3D" csTypeId="urn:microsoft.com/office/officeart/2005/8/colors/accent2_3" csCatId="accent2" phldr="1"/>
      <dgm:spPr/>
      <dgm:t>
        <a:bodyPr/>
        <a:lstStyle/>
        <a:p>
          <a:endParaRPr lang="cs-CZ"/>
        </a:p>
      </dgm:t>
    </dgm:pt>
    <dgm:pt modelId="{988579FC-CFE8-4CF8-B2AF-3074B8625C69}">
      <dgm:prSet phldrT="[Text]" custT="1"/>
      <dgm:spPr>
        <a:solidFill>
          <a:srgbClr val="007FC4"/>
        </a:solidFill>
      </dgm:spPr>
      <dgm:t>
        <a:bodyPr/>
        <a:lstStyle/>
        <a:p>
          <a:pPr algn="ctr"/>
          <a:r>
            <a:rPr lang="cs-CZ" sz="2400" b="1" dirty="0"/>
            <a:t>Konzultační činnost (projektové záměry)</a:t>
          </a:r>
        </a:p>
      </dgm:t>
    </dgm:pt>
    <dgm:pt modelId="{EBE6726A-0BD9-40E7-A85F-916245236E3C}" type="parTrans" cxnId="{98D78E18-EA05-4143-851E-C2291BFC68DB}">
      <dgm:prSet/>
      <dgm:spPr/>
      <dgm:t>
        <a:bodyPr/>
        <a:lstStyle/>
        <a:p>
          <a:pPr algn="ctr"/>
          <a:endParaRPr lang="cs-CZ"/>
        </a:p>
      </dgm:t>
    </dgm:pt>
    <dgm:pt modelId="{1C41F3AC-0D7F-4E68-9ACA-3ECBEB01BE66}" type="sibTrans" cxnId="{98D78E18-EA05-4143-851E-C2291BFC68DB}">
      <dgm:prSet/>
      <dgm:spPr/>
      <dgm:t>
        <a:bodyPr/>
        <a:lstStyle/>
        <a:p>
          <a:pPr algn="ctr"/>
          <a:endParaRPr lang="cs-CZ"/>
        </a:p>
      </dgm:t>
    </dgm:pt>
    <dgm:pt modelId="{7A09096F-0394-4244-B4F0-8C7BD0FE3D3A}">
      <dgm:prSet phldrT="[Text]" custT="1"/>
      <dgm:spPr>
        <a:solidFill>
          <a:srgbClr val="007FC4"/>
        </a:solidFill>
      </dgm:spPr>
      <dgm:t>
        <a:bodyPr/>
        <a:lstStyle/>
        <a:p>
          <a:pPr algn="ctr"/>
          <a:r>
            <a:rPr lang="cs-CZ" sz="2400" b="1" dirty="0"/>
            <a:t>Ovlivňování evropské a české legislativy</a:t>
          </a:r>
        </a:p>
      </dgm:t>
    </dgm:pt>
    <dgm:pt modelId="{BCA4ECEE-23EE-4DAC-953D-6006AC3B922D}" type="parTrans" cxnId="{431579FA-E6AA-4516-BFBB-5A3CBCF88A55}">
      <dgm:prSet/>
      <dgm:spPr/>
      <dgm:t>
        <a:bodyPr/>
        <a:lstStyle/>
        <a:p>
          <a:pPr algn="ctr"/>
          <a:endParaRPr lang="cs-CZ"/>
        </a:p>
      </dgm:t>
    </dgm:pt>
    <dgm:pt modelId="{2322A67C-EE14-4F1C-B37F-2B11FD20D922}" type="sibTrans" cxnId="{431579FA-E6AA-4516-BFBB-5A3CBCF88A55}">
      <dgm:prSet/>
      <dgm:spPr/>
      <dgm:t>
        <a:bodyPr/>
        <a:lstStyle/>
        <a:p>
          <a:pPr algn="ctr"/>
          <a:endParaRPr lang="cs-CZ"/>
        </a:p>
      </dgm:t>
    </dgm:pt>
    <dgm:pt modelId="{10CDC0D6-C203-42E4-A2ED-603BD67BC0E6}">
      <dgm:prSet phldrT="[Text]" custT="1"/>
      <dgm:spPr>
        <a:solidFill>
          <a:srgbClr val="007FC4"/>
        </a:solidFill>
      </dgm:spPr>
      <dgm:t>
        <a:bodyPr/>
        <a:lstStyle/>
        <a:p>
          <a:pPr algn="ctr"/>
          <a:r>
            <a:rPr lang="cs-CZ" sz="2400" b="1" dirty="0" smtClean="0"/>
            <a:t>Zprostředkování</a:t>
          </a:r>
          <a:r>
            <a:rPr lang="cs-CZ" sz="2400" b="1" baseline="0" dirty="0" smtClean="0"/>
            <a:t> </a:t>
          </a:r>
          <a:r>
            <a:rPr lang="cs-CZ" sz="2400" b="1" baseline="0" dirty="0"/>
            <a:t>kontaktů a pomoc při vyhledání partnera </a:t>
          </a:r>
          <a:endParaRPr lang="cs-CZ" sz="2400" b="1" dirty="0"/>
        </a:p>
      </dgm:t>
    </dgm:pt>
    <dgm:pt modelId="{CB602DF9-5FD7-44C4-AE57-BB092D6AAD74}" type="parTrans" cxnId="{17C2D5A9-32B8-408B-8F3D-5DB9F4713263}">
      <dgm:prSet/>
      <dgm:spPr/>
      <dgm:t>
        <a:bodyPr/>
        <a:lstStyle/>
        <a:p>
          <a:pPr algn="ctr"/>
          <a:endParaRPr lang="cs-CZ"/>
        </a:p>
      </dgm:t>
    </dgm:pt>
    <dgm:pt modelId="{F6953B3F-2353-4502-919D-BDBD8F1A9FC2}" type="sibTrans" cxnId="{17C2D5A9-32B8-408B-8F3D-5DB9F4713263}">
      <dgm:prSet/>
      <dgm:spPr/>
      <dgm:t>
        <a:bodyPr/>
        <a:lstStyle/>
        <a:p>
          <a:pPr algn="ctr"/>
          <a:endParaRPr lang="cs-CZ"/>
        </a:p>
      </dgm:t>
    </dgm:pt>
    <dgm:pt modelId="{8F525A5B-3EFA-45C5-8C15-6E40C9BF7A76}">
      <dgm:prSet phldrT="[Text]" custT="1"/>
      <dgm:spPr>
        <a:solidFill>
          <a:srgbClr val="007FC4"/>
        </a:solidFill>
      </dgm:spPr>
      <dgm:t>
        <a:bodyPr/>
        <a:lstStyle/>
        <a:p>
          <a:pPr algn="ctr"/>
          <a:r>
            <a:rPr lang="cs-CZ" sz="2400" b="1" dirty="0"/>
            <a:t>Informační</a:t>
          </a:r>
          <a:r>
            <a:rPr lang="cs-CZ" sz="2400" b="1" baseline="0" dirty="0"/>
            <a:t> činnost, semináře, konference, projekty</a:t>
          </a:r>
          <a:endParaRPr lang="cs-CZ" sz="2400" b="1" dirty="0"/>
        </a:p>
      </dgm:t>
    </dgm:pt>
    <dgm:pt modelId="{EA3C54D5-2CA8-4DFD-94EB-B27916B22BA9}" type="parTrans" cxnId="{A8E6D9E2-8B03-42DE-A23B-0AAB654190F6}">
      <dgm:prSet/>
      <dgm:spPr/>
      <dgm:t>
        <a:bodyPr/>
        <a:lstStyle/>
        <a:p>
          <a:pPr algn="ctr"/>
          <a:endParaRPr lang="cs-CZ"/>
        </a:p>
      </dgm:t>
    </dgm:pt>
    <dgm:pt modelId="{E08C0D57-1AA3-4703-9FE4-A956A886956D}" type="sibTrans" cxnId="{A8E6D9E2-8B03-42DE-A23B-0AAB654190F6}">
      <dgm:prSet/>
      <dgm:spPr/>
      <dgm:t>
        <a:bodyPr/>
        <a:lstStyle/>
        <a:p>
          <a:pPr algn="ctr"/>
          <a:endParaRPr lang="cs-CZ"/>
        </a:p>
      </dgm:t>
    </dgm:pt>
    <dgm:pt modelId="{37FF5B95-C495-4E5C-8508-5BB2FB5161A2}" type="pres">
      <dgm:prSet presAssocID="{0A435AD8-14FD-4DD4-AAB2-6A3DC80EB805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2EF17690-1296-4545-8D12-9DDBDBE31393}" type="pres">
      <dgm:prSet presAssocID="{0A435AD8-14FD-4DD4-AAB2-6A3DC80EB805}" presName="axisShape" presStyleLbl="bgShp" presStyleIdx="0" presStyleCnt="1" custScaleX="103143" custLinFactNeighborX="3162"/>
      <dgm:spPr>
        <a:gradFill rotWithShape="0">
          <a:gsLst>
            <a:gs pos="0">
              <a:schemeClr val="bg1">
                <a:lumMod val="65000"/>
              </a:schemeClr>
            </a:gs>
            <a:gs pos="96000">
              <a:schemeClr val="tx1"/>
            </a:gs>
          </a:gsLst>
        </a:gradFill>
      </dgm:spPr>
      <dgm:t>
        <a:bodyPr/>
        <a:lstStyle/>
        <a:p>
          <a:endParaRPr lang="cs-CZ"/>
        </a:p>
      </dgm:t>
    </dgm:pt>
    <dgm:pt modelId="{EBAD9690-E46E-4994-999B-B036D6D252ED}" type="pres">
      <dgm:prSet presAssocID="{0A435AD8-14FD-4DD4-AAB2-6A3DC80EB805}" presName="rect1" presStyleLbl="node1" presStyleIdx="0" presStyleCnt="4" custScaleX="103190" custScaleY="10547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AE3CDFBA-FE37-4308-927E-215C4739E1D4}" type="pres">
      <dgm:prSet presAssocID="{0A435AD8-14FD-4DD4-AAB2-6A3DC80EB805}" presName="rect2" presStyleLbl="node1" presStyleIdx="1" presStyleCnt="4" custScaleX="110214" custScaleY="98258" custLinFactNeighborX="13423" custLinFactNeighborY="154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8D3543E1-F6E9-430B-A35D-538249B15D54}" type="pres">
      <dgm:prSet presAssocID="{0A435AD8-14FD-4DD4-AAB2-6A3DC80EB805}" presName="rect3" presStyleLbl="node1" presStyleIdx="2" presStyleCnt="4" custScaleX="108083" custScaleY="109111" custLinFactNeighborX="-1113" custLinFactNeighborY="192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66E90A41-E050-4D38-A21E-CB20EE48955E}" type="pres">
      <dgm:prSet presAssocID="{0A435AD8-14FD-4DD4-AAB2-6A3DC80EB805}" presName="rect4" presStyleLbl="node1" presStyleIdx="3" presStyleCnt="4" custScaleX="111654" custScaleY="106401" custLinFactNeighborX="12703" custLinFactNeighborY="327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C640BD70-154B-4D2F-ADE2-AA116AECC26B}" type="presOf" srcId="{7A09096F-0394-4244-B4F0-8C7BD0FE3D3A}" destId="{AE3CDFBA-FE37-4308-927E-215C4739E1D4}" srcOrd="0" destOrd="0" presId="urn:microsoft.com/office/officeart/2005/8/layout/matrix2"/>
    <dgm:cxn modelId="{431579FA-E6AA-4516-BFBB-5A3CBCF88A55}" srcId="{0A435AD8-14FD-4DD4-AAB2-6A3DC80EB805}" destId="{7A09096F-0394-4244-B4F0-8C7BD0FE3D3A}" srcOrd="1" destOrd="0" parTransId="{BCA4ECEE-23EE-4DAC-953D-6006AC3B922D}" sibTransId="{2322A67C-EE14-4F1C-B37F-2B11FD20D922}"/>
    <dgm:cxn modelId="{17C2D5A9-32B8-408B-8F3D-5DB9F4713263}" srcId="{0A435AD8-14FD-4DD4-AAB2-6A3DC80EB805}" destId="{10CDC0D6-C203-42E4-A2ED-603BD67BC0E6}" srcOrd="2" destOrd="0" parTransId="{CB602DF9-5FD7-44C4-AE57-BB092D6AAD74}" sibTransId="{F6953B3F-2353-4502-919D-BDBD8F1A9FC2}"/>
    <dgm:cxn modelId="{A3384EE7-BB74-4676-B437-196C79E9C3C8}" type="presOf" srcId="{10CDC0D6-C203-42E4-A2ED-603BD67BC0E6}" destId="{8D3543E1-F6E9-430B-A35D-538249B15D54}" srcOrd="0" destOrd="0" presId="urn:microsoft.com/office/officeart/2005/8/layout/matrix2"/>
    <dgm:cxn modelId="{997A5B7B-ACC8-4D3C-A40C-3D08BE37BAE9}" type="presOf" srcId="{8F525A5B-3EFA-45C5-8C15-6E40C9BF7A76}" destId="{66E90A41-E050-4D38-A21E-CB20EE48955E}" srcOrd="0" destOrd="0" presId="urn:microsoft.com/office/officeart/2005/8/layout/matrix2"/>
    <dgm:cxn modelId="{B34A7214-1125-422C-BBD2-F28E52D5A101}" type="presOf" srcId="{0A435AD8-14FD-4DD4-AAB2-6A3DC80EB805}" destId="{37FF5B95-C495-4E5C-8508-5BB2FB5161A2}" srcOrd="0" destOrd="0" presId="urn:microsoft.com/office/officeart/2005/8/layout/matrix2"/>
    <dgm:cxn modelId="{A8E6D9E2-8B03-42DE-A23B-0AAB654190F6}" srcId="{0A435AD8-14FD-4DD4-AAB2-6A3DC80EB805}" destId="{8F525A5B-3EFA-45C5-8C15-6E40C9BF7A76}" srcOrd="3" destOrd="0" parTransId="{EA3C54D5-2CA8-4DFD-94EB-B27916B22BA9}" sibTransId="{E08C0D57-1AA3-4703-9FE4-A956A886956D}"/>
    <dgm:cxn modelId="{98D78E18-EA05-4143-851E-C2291BFC68DB}" srcId="{0A435AD8-14FD-4DD4-AAB2-6A3DC80EB805}" destId="{988579FC-CFE8-4CF8-B2AF-3074B8625C69}" srcOrd="0" destOrd="0" parTransId="{EBE6726A-0BD9-40E7-A85F-916245236E3C}" sibTransId="{1C41F3AC-0D7F-4E68-9ACA-3ECBEB01BE66}"/>
    <dgm:cxn modelId="{CC7E7A46-B3C7-4C0E-9953-EDC4066117D1}" type="presOf" srcId="{988579FC-CFE8-4CF8-B2AF-3074B8625C69}" destId="{EBAD9690-E46E-4994-999B-B036D6D252ED}" srcOrd="0" destOrd="0" presId="urn:microsoft.com/office/officeart/2005/8/layout/matrix2"/>
    <dgm:cxn modelId="{A8C83634-5BFE-4291-8197-43109BAC44A0}" type="presParOf" srcId="{37FF5B95-C495-4E5C-8508-5BB2FB5161A2}" destId="{2EF17690-1296-4545-8D12-9DDBDBE31393}" srcOrd="0" destOrd="0" presId="urn:microsoft.com/office/officeart/2005/8/layout/matrix2"/>
    <dgm:cxn modelId="{A9BF05A8-19FD-42B2-838F-E8B840F9F06D}" type="presParOf" srcId="{37FF5B95-C495-4E5C-8508-5BB2FB5161A2}" destId="{EBAD9690-E46E-4994-999B-B036D6D252ED}" srcOrd="1" destOrd="0" presId="urn:microsoft.com/office/officeart/2005/8/layout/matrix2"/>
    <dgm:cxn modelId="{2DE91DB9-A878-4516-B200-3FFBF4FB9EE3}" type="presParOf" srcId="{37FF5B95-C495-4E5C-8508-5BB2FB5161A2}" destId="{AE3CDFBA-FE37-4308-927E-215C4739E1D4}" srcOrd="2" destOrd="0" presId="urn:microsoft.com/office/officeart/2005/8/layout/matrix2"/>
    <dgm:cxn modelId="{F68222E0-C690-48E3-9196-24F0F538850B}" type="presParOf" srcId="{37FF5B95-C495-4E5C-8508-5BB2FB5161A2}" destId="{8D3543E1-F6E9-430B-A35D-538249B15D54}" srcOrd="3" destOrd="0" presId="urn:microsoft.com/office/officeart/2005/8/layout/matrix2"/>
    <dgm:cxn modelId="{581927E2-9251-443E-8368-473F12B33AB1}" type="presParOf" srcId="{37FF5B95-C495-4E5C-8508-5BB2FB5161A2}" destId="{66E90A41-E050-4D38-A21E-CB20EE48955E}" srcOrd="4" destOrd="0" presId="urn:microsoft.com/office/officeart/2005/8/layout/matrix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1173A0-D0A4-46D0-879C-69C64B3BAA42}">
      <dsp:nvSpPr>
        <dsp:cNvPr id="0" name=""/>
        <dsp:cNvSpPr/>
      </dsp:nvSpPr>
      <dsp:spPr>
        <a:xfrm>
          <a:off x="2361674" y="541452"/>
          <a:ext cx="3482283" cy="3482283"/>
        </a:xfrm>
        <a:prstGeom prst="blockArc">
          <a:avLst>
            <a:gd name="adj1" fmla="val 10800000"/>
            <a:gd name="adj2" fmla="val 16200000"/>
            <a:gd name="adj3" fmla="val 464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963EFF-D1D5-46EE-BCF8-DE9441AAF9B1}">
      <dsp:nvSpPr>
        <dsp:cNvPr id="0" name=""/>
        <dsp:cNvSpPr/>
      </dsp:nvSpPr>
      <dsp:spPr>
        <a:xfrm>
          <a:off x="2361674" y="541452"/>
          <a:ext cx="3482283" cy="3482283"/>
        </a:xfrm>
        <a:prstGeom prst="blockArc">
          <a:avLst>
            <a:gd name="adj1" fmla="val 5400000"/>
            <a:gd name="adj2" fmla="val 10800000"/>
            <a:gd name="adj3" fmla="val 464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DC4DCE-591E-4449-AE4C-85B2F0BAE637}">
      <dsp:nvSpPr>
        <dsp:cNvPr id="0" name=""/>
        <dsp:cNvSpPr/>
      </dsp:nvSpPr>
      <dsp:spPr>
        <a:xfrm>
          <a:off x="2361674" y="541452"/>
          <a:ext cx="3482283" cy="3482283"/>
        </a:xfrm>
        <a:prstGeom prst="blockArc">
          <a:avLst>
            <a:gd name="adj1" fmla="val 0"/>
            <a:gd name="adj2" fmla="val 5400000"/>
            <a:gd name="adj3" fmla="val 464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04CF92F-18E3-4700-BB72-5C49E7FA3657}">
      <dsp:nvSpPr>
        <dsp:cNvPr id="0" name=""/>
        <dsp:cNvSpPr/>
      </dsp:nvSpPr>
      <dsp:spPr>
        <a:xfrm>
          <a:off x="2361674" y="541452"/>
          <a:ext cx="3482283" cy="3482283"/>
        </a:xfrm>
        <a:prstGeom prst="blockArc">
          <a:avLst>
            <a:gd name="adj1" fmla="val 16200000"/>
            <a:gd name="adj2" fmla="val 0"/>
            <a:gd name="adj3" fmla="val 464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DC6F4D-49E3-42C1-9916-627BDEC42632}">
      <dsp:nvSpPr>
        <dsp:cNvPr id="0" name=""/>
        <dsp:cNvSpPr/>
      </dsp:nvSpPr>
      <dsp:spPr>
        <a:xfrm>
          <a:off x="3301153" y="1480931"/>
          <a:ext cx="1603325" cy="160332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kern="1200" dirty="0"/>
            <a:t>Různá místa, stejná řešení</a:t>
          </a:r>
        </a:p>
      </dsp:txBody>
      <dsp:txXfrm>
        <a:off x="3535955" y="1715733"/>
        <a:ext cx="1133721" cy="1133721"/>
      </dsp:txXfrm>
    </dsp:sp>
    <dsp:sp modelId="{A32A3FD6-C6B8-4A9B-BF3A-D497087EA1A8}">
      <dsp:nvSpPr>
        <dsp:cNvPr id="0" name=""/>
        <dsp:cNvSpPr/>
      </dsp:nvSpPr>
      <dsp:spPr>
        <a:xfrm>
          <a:off x="3325868" y="-227701"/>
          <a:ext cx="1553896" cy="161911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kern="1200" dirty="0"/>
            <a:t>Změna klimatu ignoruje hranice</a:t>
          </a:r>
        </a:p>
      </dsp:txBody>
      <dsp:txXfrm>
        <a:off x="3553431" y="9413"/>
        <a:ext cx="1098770" cy="1144886"/>
      </dsp:txXfrm>
    </dsp:sp>
    <dsp:sp modelId="{E0790ABA-8EC7-468B-8211-2D61C73D2003}">
      <dsp:nvSpPr>
        <dsp:cNvPr id="0" name=""/>
        <dsp:cNvSpPr/>
      </dsp:nvSpPr>
      <dsp:spPr>
        <a:xfrm>
          <a:off x="5074383" y="1349131"/>
          <a:ext cx="1458341" cy="186692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200" kern="1200" dirty="0"/>
            <a:t>Doprava je srdcem každého města/kraje/regionu</a:t>
          </a:r>
        </a:p>
      </dsp:txBody>
      <dsp:txXfrm>
        <a:off x="5287952" y="1622536"/>
        <a:ext cx="1031203" cy="1320114"/>
      </dsp:txXfrm>
    </dsp:sp>
    <dsp:sp modelId="{A4A6D3B5-9CB8-4CD0-8842-FD9B44EC6B54}">
      <dsp:nvSpPr>
        <dsp:cNvPr id="0" name=""/>
        <dsp:cNvSpPr/>
      </dsp:nvSpPr>
      <dsp:spPr>
        <a:xfrm>
          <a:off x="3131301" y="3212999"/>
          <a:ext cx="1943029" cy="154066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200" kern="1200" dirty="0"/>
            <a:t>Celosvětová genderová rovnost začíná v našich městech/obcích</a:t>
          </a:r>
        </a:p>
      </dsp:txBody>
      <dsp:txXfrm>
        <a:off x="3415851" y="3438624"/>
        <a:ext cx="1373929" cy="1089414"/>
      </dsp:txXfrm>
    </dsp:sp>
    <dsp:sp modelId="{13462615-81D6-42D0-88F3-7E68A9B07700}">
      <dsp:nvSpPr>
        <dsp:cNvPr id="0" name=""/>
        <dsp:cNvSpPr/>
      </dsp:nvSpPr>
      <dsp:spPr>
        <a:xfrm>
          <a:off x="1696875" y="1442223"/>
          <a:ext cx="1410406" cy="168074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200" kern="1200" dirty="0"/>
            <a:t>Místní samosprávy zajišťují základní vzdělání</a:t>
          </a:r>
        </a:p>
      </dsp:txBody>
      <dsp:txXfrm>
        <a:off x="1903424" y="1688362"/>
        <a:ext cx="997308" cy="118846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BEFC9C-FA16-4383-8106-81DBE0ACFCD1}">
      <dsp:nvSpPr>
        <dsp:cNvPr id="0" name=""/>
        <dsp:cNvSpPr/>
      </dsp:nvSpPr>
      <dsp:spPr>
        <a:xfrm>
          <a:off x="-5537283" y="-870012"/>
          <a:ext cx="6766838" cy="6766838"/>
        </a:xfrm>
        <a:prstGeom prst="blockArc">
          <a:avLst>
            <a:gd name="adj1" fmla="val 18900000"/>
            <a:gd name="adj2" fmla="val 2700000"/>
            <a:gd name="adj3" fmla="val 319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0E5680E-C238-4BB6-AB7B-67EE8D6E94CC}">
      <dsp:nvSpPr>
        <dsp:cNvPr id="0" name=""/>
        <dsp:cNvSpPr/>
      </dsp:nvSpPr>
      <dsp:spPr>
        <a:xfrm>
          <a:off x="1205744" y="502681"/>
          <a:ext cx="6438763" cy="100536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98007" tIns="60960" rIns="60960" bIns="6096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b="1" kern="1200" dirty="0"/>
            <a:t>Vysoké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2400" kern="1200" dirty="0"/>
            <a:t>BE, FR, IT, ŠP, SWE vs. </a:t>
          </a:r>
          <a:r>
            <a:rPr lang="cs-CZ" sz="2400" kern="1200" dirty="0" smtClean="0"/>
            <a:t>DEU </a:t>
          </a:r>
          <a:r>
            <a:rPr lang="cs-CZ" sz="2400" kern="1200" dirty="0"/>
            <a:t>(kraje), NIZ</a:t>
          </a:r>
          <a:endParaRPr lang="cs-CZ" sz="2400" b="1" kern="1200" dirty="0"/>
        </a:p>
      </dsp:txBody>
      <dsp:txXfrm>
        <a:off x="1205744" y="502681"/>
        <a:ext cx="6438763" cy="1005362"/>
      </dsp:txXfrm>
    </dsp:sp>
    <dsp:sp modelId="{AEC5D78B-840A-41C4-AA80-052AA7B0AA23}">
      <dsp:nvSpPr>
        <dsp:cNvPr id="0" name=""/>
        <dsp:cNvSpPr/>
      </dsp:nvSpPr>
      <dsp:spPr>
        <a:xfrm>
          <a:off x="214708" y="377011"/>
          <a:ext cx="1256703" cy="1256703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6CB884DC-3CFA-4816-979C-A33B7F7F090A}">
      <dsp:nvSpPr>
        <dsp:cNvPr id="0" name=""/>
        <dsp:cNvSpPr/>
      </dsp:nvSpPr>
      <dsp:spPr>
        <a:xfrm>
          <a:off x="1522507" y="1886568"/>
          <a:ext cx="6217327" cy="83767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98007" tIns="60960" rIns="60960" bIns="6096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b="1" kern="1200" dirty="0"/>
            <a:t>Mírné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2400" kern="1200" dirty="0"/>
            <a:t>DAN, DEU (MS), UK</a:t>
          </a:r>
          <a:endParaRPr lang="cs-CZ" sz="2400" b="1" kern="1200" dirty="0"/>
        </a:p>
      </dsp:txBody>
      <dsp:txXfrm>
        <a:off x="1522507" y="1886568"/>
        <a:ext cx="6217327" cy="837678"/>
      </dsp:txXfrm>
    </dsp:sp>
    <dsp:sp modelId="{6D2C2733-8EA3-4F98-AF02-8953A9FC794B}">
      <dsp:nvSpPr>
        <dsp:cNvPr id="0" name=""/>
        <dsp:cNvSpPr/>
      </dsp:nvSpPr>
      <dsp:spPr>
        <a:xfrm>
          <a:off x="658413" y="1835365"/>
          <a:ext cx="1256703" cy="1256703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0C6B115A-9F8B-4444-A5D9-EEE363B54BCD}">
      <dsp:nvSpPr>
        <dsp:cNvPr id="0" name=""/>
        <dsp:cNvSpPr/>
      </dsp:nvSpPr>
      <dsp:spPr>
        <a:xfrm>
          <a:off x="1162473" y="3220277"/>
          <a:ext cx="6525306" cy="160234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98007" tIns="60960" rIns="60960" bIns="6096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b="1" kern="1200" dirty="0"/>
            <a:t>Nízké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2400" kern="1200" dirty="0"/>
            <a:t>HUN, POL, Litva, LUX, RUM</a:t>
          </a:r>
          <a:endParaRPr lang="cs-CZ" sz="2400" b="1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2400" kern="1200" dirty="0"/>
            <a:t>AUS, EST, PRT, BUL, LOT, SLOV</a:t>
          </a:r>
          <a:endParaRPr lang="cs-CZ" sz="2400" b="1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2400" kern="1200" dirty="0"/>
            <a:t>ČR, SR, Kypr, Řecko</a:t>
          </a:r>
          <a:endParaRPr lang="cs-CZ" sz="2400" b="1" kern="1200" dirty="0"/>
        </a:p>
      </dsp:txBody>
      <dsp:txXfrm>
        <a:off x="1162473" y="3220277"/>
        <a:ext cx="6525306" cy="1602347"/>
      </dsp:txXfrm>
    </dsp:sp>
    <dsp:sp modelId="{531FB687-B6B4-49C2-8056-4A2F324C7291}">
      <dsp:nvSpPr>
        <dsp:cNvPr id="0" name=""/>
        <dsp:cNvSpPr/>
      </dsp:nvSpPr>
      <dsp:spPr>
        <a:xfrm>
          <a:off x="144019" y="3384377"/>
          <a:ext cx="1256703" cy="1256703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7EA95E-6463-44CC-A507-784FF58EF8CA}">
      <dsp:nvSpPr>
        <dsp:cNvPr id="0" name=""/>
        <dsp:cNvSpPr/>
      </dsp:nvSpPr>
      <dsp:spPr>
        <a:xfrm>
          <a:off x="0" y="201058"/>
          <a:ext cx="8229600" cy="65834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8708" tIns="229108" rIns="638708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2000" kern="1200" dirty="0"/>
            <a:t>Humanitární pomoc, sbírky atd.</a:t>
          </a:r>
        </a:p>
      </dsp:txBody>
      <dsp:txXfrm>
        <a:off x="0" y="201058"/>
        <a:ext cx="8229600" cy="658349"/>
      </dsp:txXfrm>
    </dsp:sp>
    <dsp:sp modelId="{5BD74E90-2ADB-4DEF-96C3-2AE1DB770044}">
      <dsp:nvSpPr>
        <dsp:cNvPr id="0" name=""/>
        <dsp:cNvSpPr/>
      </dsp:nvSpPr>
      <dsp:spPr>
        <a:xfrm>
          <a:off x="333523" y="38698"/>
          <a:ext cx="7893368" cy="3247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b="1" kern="1200" dirty="0"/>
            <a:t>Ad hoc aktivity</a:t>
          </a:r>
        </a:p>
      </dsp:txBody>
      <dsp:txXfrm>
        <a:off x="349375" y="54550"/>
        <a:ext cx="7861664" cy="293016"/>
      </dsp:txXfrm>
    </dsp:sp>
    <dsp:sp modelId="{4F10A9B8-AEB4-41BB-B0CD-89F1F6CAB81F}">
      <dsp:nvSpPr>
        <dsp:cNvPr id="0" name=""/>
        <dsp:cNvSpPr/>
      </dsp:nvSpPr>
      <dsp:spPr>
        <a:xfrm>
          <a:off x="0" y="1081168"/>
          <a:ext cx="8229600" cy="9875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8708" tIns="229108" rIns="638708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2000" kern="1200" dirty="0"/>
            <a:t>Rozvojové projekty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2000" kern="1200" dirty="0"/>
            <a:t>Podpora </a:t>
          </a:r>
          <a:r>
            <a:rPr lang="cs-CZ" sz="2000" i="1" kern="1200" dirty="0"/>
            <a:t>fair </a:t>
          </a:r>
          <a:r>
            <a:rPr lang="cs-CZ" sz="2000" i="1" kern="1200" dirty="0" err="1"/>
            <a:t>tradu</a:t>
          </a:r>
          <a:endParaRPr lang="cs-CZ" sz="2000" i="1" kern="1200" dirty="0"/>
        </a:p>
      </dsp:txBody>
      <dsp:txXfrm>
        <a:off x="0" y="1081168"/>
        <a:ext cx="8229600" cy="987525"/>
      </dsp:txXfrm>
    </dsp:sp>
    <dsp:sp modelId="{9C933822-F1BF-41F1-9AC0-262C24AFEB88}">
      <dsp:nvSpPr>
        <dsp:cNvPr id="0" name=""/>
        <dsp:cNvSpPr/>
      </dsp:nvSpPr>
      <dsp:spPr>
        <a:xfrm>
          <a:off x="411480" y="918808"/>
          <a:ext cx="5760720" cy="3247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b="1" kern="1200" dirty="0"/>
            <a:t>Dlouhodobá spolupráce/aktivity </a:t>
          </a:r>
        </a:p>
      </dsp:txBody>
      <dsp:txXfrm>
        <a:off x="427332" y="934660"/>
        <a:ext cx="5729016" cy="293016"/>
      </dsp:txXfrm>
    </dsp:sp>
    <dsp:sp modelId="{1C298C73-7EF4-4EE2-89E6-95F8C0074622}">
      <dsp:nvSpPr>
        <dsp:cNvPr id="0" name=""/>
        <dsp:cNvSpPr/>
      </dsp:nvSpPr>
      <dsp:spPr>
        <a:xfrm>
          <a:off x="0" y="2290454"/>
          <a:ext cx="8229600" cy="9875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8708" tIns="229108" rIns="638708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2000" kern="1200" dirty="0"/>
            <a:t>Oblast č. 10 MA 21 „Globální odpovědnost“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2000" kern="1200" dirty="0"/>
            <a:t>Spolupráce se SMO ČR, </a:t>
          </a:r>
          <a:r>
            <a:rPr lang="cs-CZ" sz="2000" kern="1200" dirty="0" err="1"/>
            <a:t>NGOs</a:t>
          </a:r>
          <a:r>
            <a:rPr lang="cs-CZ" sz="2000" kern="1200" dirty="0"/>
            <a:t>, státními institucemi</a:t>
          </a:r>
        </a:p>
      </dsp:txBody>
      <dsp:txXfrm>
        <a:off x="0" y="2290454"/>
        <a:ext cx="8229600" cy="987525"/>
      </dsp:txXfrm>
    </dsp:sp>
    <dsp:sp modelId="{694731C5-9189-4A18-BED4-C48CFBB3CA65}">
      <dsp:nvSpPr>
        <dsp:cNvPr id="0" name=""/>
        <dsp:cNvSpPr/>
      </dsp:nvSpPr>
      <dsp:spPr>
        <a:xfrm>
          <a:off x="411480" y="2128093"/>
          <a:ext cx="5760720" cy="3247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b="1" kern="1200" dirty="0"/>
            <a:t>Osvěta v oblasti ZRS</a:t>
          </a:r>
        </a:p>
      </dsp:txBody>
      <dsp:txXfrm>
        <a:off x="427332" y="2143945"/>
        <a:ext cx="5729016" cy="293016"/>
      </dsp:txXfrm>
    </dsp:sp>
    <dsp:sp modelId="{CC223A0D-132F-4C32-A907-912936E60637}">
      <dsp:nvSpPr>
        <dsp:cNvPr id="0" name=""/>
        <dsp:cNvSpPr/>
      </dsp:nvSpPr>
      <dsp:spPr>
        <a:xfrm>
          <a:off x="0" y="3499739"/>
          <a:ext cx="8229600" cy="9875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8708" tIns="229108" rIns="638708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2000" kern="1200" dirty="0" err="1"/>
            <a:t>Fairtradová</a:t>
          </a:r>
          <a:r>
            <a:rPr lang="cs-CZ" sz="2000" kern="1200" dirty="0"/>
            <a:t> města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2000" kern="1200" dirty="0"/>
            <a:t>Zdravá města</a:t>
          </a:r>
        </a:p>
      </dsp:txBody>
      <dsp:txXfrm>
        <a:off x="0" y="3499739"/>
        <a:ext cx="8229600" cy="987525"/>
      </dsp:txXfrm>
    </dsp:sp>
    <dsp:sp modelId="{13B11591-647B-4DA0-B05D-C8F0B6F409BF}">
      <dsp:nvSpPr>
        <dsp:cNvPr id="0" name=""/>
        <dsp:cNvSpPr/>
      </dsp:nvSpPr>
      <dsp:spPr>
        <a:xfrm>
          <a:off x="411480" y="3337379"/>
          <a:ext cx="5760720" cy="3247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b="1" kern="1200" dirty="0"/>
            <a:t>Síťování </a:t>
          </a:r>
        </a:p>
      </dsp:txBody>
      <dsp:txXfrm>
        <a:off x="427332" y="3353231"/>
        <a:ext cx="5729016" cy="29301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F17690-1296-4545-8D12-9DDBDBE31393}">
      <dsp:nvSpPr>
        <dsp:cNvPr id="0" name=""/>
        <dsp:cNvSpPr/>
      </dsp:nvSpPr>
      <dsp:spPr>
        <a:xfrm>
          <a:off x="1923803" y="0"/>
          <a:ext cx="4668214" cy="4525963"/>
        </a:xfrm>
        <a:prstGeom prst="quadArrow">
          <a:avLst>
            <a:gd name="adj1" fmla="val 2000"/>
            <a:gd name="adj2" fmla="val 4000"/>
            <a:gd name="adj3" fmla="val 5000"/>
          </a:avLst>
        </a:prstGeom>
        <a:gradFill rotWithShape="0">
          <a:gsLst>
            <a:gs pos="0">
              <a:schemeClr val="bg1">
                <a:lumMod val="65000"/>
              </a:schemeClr>
            </a:gs>
            <a:gs pos="96000">
              <a:schemeClr val="tx1"/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EBAD9690-E46E-4994-999B-B036D6D252ED}">
      <dsp:nvSpPr>
        <dsp:cNvPr id="0" name=""/>
        <dsp:cNvSpPr/>
      </dsp:nvSpPr>
      <dsp:spPr>
        <a:xfrm>
          <a:off x="2117130" y="244628"/>
          <a:ext cx="1868136" cy="1909503"/>
        </a:xfrm>
        <a:prstGeom prst="roundRect">
          <a:avLst/>
        </a:prstGeom>
        <a:solidFill>
          <a:srgbClr val="007FC4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b="1" kern="1200" dirty="0"/>
            <a:t>Konzultační činnost (projektové záměry)</a:t>
          </a:r>
        </a:p>
      </dsp:txBody>
      <dsp:txXfrm>
        <a:off x="2208325" y="335823"/>
        <a:ext cx="1685746" cy="1727113"/>
      </dsp:txXfrm>
    </dsp:sp>
    <dsp:sp modelId="{AE3CDFBA-FE37-4308-927E-215C4739E1D4}">
      <dsp:nvSpPr>
        <dsp:cNvPr id="0" name=""/>
        <dsp:cNvSpPr/>
      </dsp:nvSpPr>
      <dsp:spPr>
        <a:xfrm>
          <a:off x="4423760" y="337980"/>
          <a:ext cx="1995297" cy="1778848"/>
        </a:xfrm>
        <a:prstGeom prst="roundRect">
          <a:avLst/>
        </a:prstGeom>
        <a:solidFill>
          <a:srgbClr val="007FC4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b="1" kern="1200" dirty="0"/>
            <a:t>Ovlivňování evropské a české legislativy</a:t>
          </a:r>
        </a:p>
      </dsp:txBody>
      <dsp:txXfrm>
        <a:off x="4510596" y="424816"/>
        <a:ext cx="1821625" cy="1605176"/>
      </dsp:txXfrm>
    </dsp:sp>
    <dsp:sp modelId="{8D3543E1-F6E9-430B-A35D-538249B15D54}">
      <dsp:nvSpPr>
        <dsp:cNvPr id="0" name=""/>
        <dsp:cNvSpPr/>
      </dsp:nvSpPr>
      <dsp:spPr>
        <a:xfrm>
          <a:off x="2052689" y="2373749"/>
          <a:ext cx="1956718" cy="1975329"/>
        </a:xfrm>
        <a:prstGeom prst="roundRect">
          <a:avLst/>
        </a:prstGeom>
        <a:solidFill>
          <a:srgbClr val="007FC4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b="1" kern="1200" dirty="0" smtClean="0"/>
            <a:t>Zprostředkování</a:t>
          </a:r>
          <a:r>
            <a:rPr lang="cs-CZ" sz="2400" b="1" kern="1200" baseline="0" dirty="0" smtClean="0"/>
            <a:t> </a:t>
          </a:r>
          <a:r>
            <a:rPr lang="cs-CZ" sz="2400" b="1" kern="1200" baseline="0" dirty="0"/>
            <a:t>kontaktů a pomoc při vyhledání partnera </a:t>
          </a:r>
          <a:endParaRPr lang="cs-CZ" sz="2400" b="1" kern="1200" dirty="0"/>
        </a:p>
      </dsp:txBody>
      <dsp:txXfrm>
        <a:off x="2148208" y="2469268"/>
        <a:ext cx="1765680" cy="1784291"/>
      </dsp:txXfrm>
    </dsp:sp>
    <dsp:sp modelId="{66E90A41-E050-4D38-A21E-CB20EE48955E}">
      <dsp:nvSpPr>
        <dsp:cNvPr id="0" name=""/>
        <dsp:cNvSpPr/>
      </dsp:nvSpPr>
      <dsp:spPr>
        <a:xfrm>
          <a:off x="4397690" y="2422811"/>
          <a:ext cx="2021367" cy="1926267"/>
        </a:xfrm>
        <a:prstGeom prst="roundRect">
          <a:avLst/>
        </a:prstGeom>
        <a:solidFill>
          <a:srgbClr val="007FC4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b="1" kern="1200" dirty="0"/>
            <a:t>Informační</a:t>
          </a:r>
          <a:r>
            <a:rPr lang="cs-CZ" sz="2400" b="1" kern="1200" baseline="0" dirty="0"/>
            <a:t> činnost, semináře, konference, projekty</a:t>
          </a:r>
          <a:endParaRPr lang="cs-CZ" sz="2400" b="1" kern="1200" dirty="0"/>
        </a:p>
      </dsp:txBody>
      <dsp:txXfrm>
        <a:off x="4491723" y="2516844"/>
        <a:ext cx="1833301" cy="173820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matrix2">
  <dgm:title val=""/>
  <dgm:desc val=""/>
  <dgm:catLst>
    <dgm:cat type="matrix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l" for="ch" forName="rect1" refType="w" fact="0.065"/>
          <dgm:constr type="t" for="ch" forName="rect1" refType="h" fact="0.065"/>
          <dgm:constr type="w" for="ch" forName="rect2" refType="w" fact="0.4"/>
          <dgm:constr type="h" for="ch" forName="rect2" refType="h" fact="0.4"/>
          <dgm:constr type="r" for="ch" forName="rect2" refType="w" fact="0.935"/>
          <dgm:constr type="t" for="ch" forName="rect2" refType="h" fact="0.065"/>
          <dgm:constr type="w" for="ch" forName="rect3" refType="w" fact="0.4"/>
          <dgm:constr type="h" for="ch" forName="rect3" refType="w" fact="0.4"/>
          <dgm:constr type="l" for="ch" forName="rect3" refType="w" fact="0.065"/>
          <dgm:constr type="b" for="ch" forName="rect3" refType="h" fact="0.935"/>
          <dgm:constr type="w" for="ch" forName="rect4" refType="w" fact="0.4"/>
          <dgm:constr type="h" for="ch" forName="rect4" refType="h" fact="0.4"/>
          <dgm:constr type="r" for="ch" forName="rect4" refType="w" fact="0.935"/>
          <dgm:constr type="b" for="ch" forName="rect4" refType="h" fact="0.935"/>
        </dgm:constrLst>
      </dgm:if>
      <dgm:else name="Name2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r" for="ch" forName="rect1" refType="w" fact="0.935"/>
          <dgm:constr type="t" for="ch" forName="rect1" refType="h" fact="0.065"/>
          <dgm:constr type="w" for="ch" forName="rect2" refType="w" fact="0.4"/>
          <dgm:constr type="h" for="ch" forName="rect2" refType="h" fact="0.4"/>
          <dgm:constr type="l" for="ch" forName="rect2" refType="w" fact="0.065"/>
          <dgm:constr type="t" for="ch" forName="rect2" refType="h" fact="0.065"/>
          <dgm:constr type="w" for="ch" forName="rect3" refType="w" fact="0.4"/>
          <dgm:constr type="h" for="ch" forName="rect3" refType="w" fact="0.4"/>
          <dgm:constr type="r" for="ch" forName="rect3" refType="w" fact="0.935"/>
          <dgm:constr type="b" for="ch" forName="rect3" refType="h" fact="0.935"/>
          <dgm:constr type="w" for="ch" forName="rect4" refType="w" fact="0.4"/>
          <dgm:constr type="h" for="ch" forName="rect4" refType="h" fact="0.4"/>
          <dgm:constr type="l" for="ch" forName="rect4" refType="w" fact="0.065"/>
          <dgm:constr type="b" for="ch" forName="rect4" refType="h" fact="0.935"/>
        </dgm:constrLst>
      </dgm:else>
    </dgm:choose>
    <dgm:ruleLst/>
    <dgm:choose name="Name3">
      <dgm:if name="Name4" axis="ch" ptType="node" func="cnt" op="gte" val="1">
        <dgm:layoutNode name="axisShape" styleLbl="bgShp">
          <dgm:alg type="sp"/>
          <dgm:shape xmlns:r="http://schemas.openxmlformats.org/officeDocument/2006/relationships" type="quadArrow" r:blip="">
            <dgm:adjLst>
              <dgm:adj idx="1" val="0.02"/>
              <dgm:adj idx="2" val="0.04"/>
              <dgm:adj idx="3" val="0.05"/>
            </dgm:adjLst>
          </dgm:shape>
          <dgm:presOf/>
          <dgm:constrLst/>
          <dgm:ruleLst/>
        </dgm:layoutNode>
        <dgm:layoutNode name="rect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C9972A-5B8C-4EB7-BBB5-966A956D69B8}" type="datetimeFigureOut">
              <a:rPr lang="cs-CZ" smtClean="0"/>
              <a:t>07.09.2016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B95A96-2A89-4946-8381-E38DB3D2680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159493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B95A96-2A89-4946-8381-E38DB3D26804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456718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19BD4-06F7-41E1-AA02-FEE4A0EE2B53}" type="datetimeFigureOut">
              <a:rPr lang="cs-CZ" smtClean="0"/>
              <a:t>07.09.2016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A3660-5515-4C5D-B9CA-DB54CE2C8D5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187457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19BD4-06F7-41E1-AA02-FEE4A0EE2B53}" type="datetimeFigureOut">
              <a:rPr lang="cs-CZ" smtClean="0"/>
              <a:t>07.09.2016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A3660-5515-4C5D-B9CA-DB54CE2C8D5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290071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19BD4-06F7-41E1-AA02-FEE4A0EE2B53}" type="datetimeFigureOut">
              <a:rPr lang="cs-CZ" smtClean="0"/>
              <a:t>07.09.2016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A3660-5515-4C5D-B9CA-DB54CE2C8D5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785368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19BD4-06F7-41E1-AA02-FEE4A0EE2B53}" type="datetimeFigureOut">
              <a:rPr lang="cs-CZ" smtClean="0"/>
              <a:t>07.09.2016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A3660-5515-4C5D-B9CA-DB54CE2C8D5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517705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19BD4-06F7-41E1-AA02-FEE4A0EE2B53}" type="datetimeFigureOut">
              <a:rPr lang="cs-CZ" smtClean="0"/>
              <a:t>07.09.2016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A3660-5515-4C5D-B9CA-DB54CE2C8D5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049921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19BD4-06F7-41E1-AA02-FEE4A0EE2B53}" type="datetimeFigureOut">
              <a:rPr lang="cs-CZ" smtClean="0"/>
              <a:t>07.09.2016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A3660-5515-4C5D-B9CA-DB54CE2C8D5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697651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19BD4-06F7-41E1-AA02-FEE4A0EE2B53}" type="datetimeFigureOut">
              <a:rPr lang="cs-CZ" smtClean="0"/>
              <a:t>07.09.2016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A3660-5515-4C5D-B9CA-DB54CE2C8D5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444561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19BD4-06F7-41E1-AA02-FEE4A0EE2B53}" type="datetimeFigureOut">
              <a:rPr lang="cs-CZ" smtClean="0"/>
              <a:t>07.09.2016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A3660-5515-4C5D-B9CA-DB54CE2C8D5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337107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19BD4-06F7-41E1-AA02-FEE4A0EE2B53}" type="datetimeFigureOut">
              <a:rPr lang="cs-CZ" smtClean="0"/>
              <a:t>07.09.2016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A3660-5515-4C5D-B9CA-DB54CE2C8D5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306616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19BD4-06F7-41E1-AA02-FEE4A0EE2B53}" type="datetimeFigureOut">
              <a:rPr lang="cs-CZ" smtClean="0"/>
              <a:t>07.09.2016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A3660-5515-4C5D-B9CA-DB54CE2C8D5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254368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19BD4-06F7-41E1-AA02-FEE4A0EE2B53}" type="datetimeFigureOut">
              <a:rPr lang="cs-CZ" smtClean="0"/>
              <a:t>07.09.2016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A3660-5515-4C5D-B9CA-DB54CE2C8D5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78278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15000"/>
            <a:lum/>
          </a:blip>
          <a:srcRect/>
          <a:stretch>
            <a:fillRect l="12000" t="1000" r="12000" b="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D19BD4-06F7-41E1-AA02-FEE4A0EE2B53}" type="datetimeFigureOut">
              <a:rPr lang="cs-CZ" smtClean="0"/>
              <a:t>07.09.2016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9A3660-5515-4C5D-B9CA-DB54CE2C8D5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66719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diagramLayout" Target="../diagrams/layout1.xml"/><Relationship Id="rId7" Type="http://schemas.openxmlformats.org/officeDocument/2006/relationships/image" Target="../media/image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vng-international.nl/communication/videos/" TargetMode="Externa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eJtEiU9h2F4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79512" y="3717032"/>
            <a:ext cx="8784976" cy="1470025"/>
          </a:xfrm>
        </p:spPr>
        <p:txBody>
          <a:bodyPr/>
          <a:lstStyle/>
          <a:p>
            <a:r>
              <a:rPr lang="cs-CZ" b="1" dirty="0" smtClean="0"/>
              <a:t>Zahraniční rozvojová spolupráce obcí</a:t>
            </a:r>
            <a:endParaRPr lang="cs-CZ" b="1" dirty="0"/>
          </a:p>
        </p:txBody>
      </p:sp>
      <p:pic>
        <p:nvPicPr>
          <p:cNvPr id="4" name="Picture 2" descr="C:\Users\sarka.zapotocka\Desktop\CZ09H- Města já\Loga\logo_Charit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0145" y="125435"/>
            <a:ext cx="968318" cy="1287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sarka.zapotocka\Desktop\CZ09H- Města já\Loga\logo_SM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1809551" cy="1293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323528" y="5986154"/>
            <a:ext cx="85049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Šárka Řechková                                                                                                     Šárka Zápotocká 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1028112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3212976"/>
            <a:ext cx="8229600" cy="1143000"/>
          </a:xfrm>
        </p:spPr>
        <p:txBody>
          <a:bodyPr>
            <a:noAutofit/>
          </a:bodyPr>
          <a:lstStyle/>
          <a:p>
            <a:r>
              <a:rPr lang="cs-CZ" b="1" dirty="0" smtClean="0"/>
              <a:t>Udržitelná města a obce pro rozvoj</a:t>
            </a:r>
            <a:endParaRPr lang="cs-CZ" b="1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188640"/>
            <a:ext cx="2493264" cy="2944368"/>
          </a:xfrm>
        </p:spPr>
      </p:pic>
      <p:pic>
        <p:nvPicPr>
          <p:cNvPr id="1026" name="Picture 2" descr="C:\Users\sarka.zapotocka\Desktop\CZ09H- Města já\Loga\logo_Charit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4775893"/>
            <a:ext cx="968318" cy="1287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sarka.zapotocka\Desktop\CZ09H- Města já\Loga\logo_SM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4805383"/>
            <a:ext cx="1809551" cy="1293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sarka.zapotocka\Desktop\CZ09H- Města já\Loga\logo_CRA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988895"/>
            <a:ext cx="2642600" cy="940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1727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b="1" dirty="0" smtClean="0"/>
              <a:t>Partnerství pro rozvoj – přínos místních samospráv pro Evropský rok rozvoje 2015</a:t>
            </a:r>
            <a:br>
              <a:rPr lang="cs-CZ" b="1" dirty="0" smtClean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464496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cs-CZ" dirty="0"/>
          </a:p>
          <a:p>
            <a:r>
              <a:rPr lang="cs-CZ" b="1" dirty="0"/>
              <a:t>Doba trvání projektu:</a:t>
            </a:r>
            <a:r>
              <a:rPr lang="cs-CZ" dirty="0"/>
              <a:t> leden až prosinec </a:t>
            </a:r>
            <a:r>
              <a:rPr lang="cs-CZ" dirty="0" smtClean="0"/>
              <a:t>2015</a:t>
            </a:r>
          </a:p>
          <a:p>
            <a:endParaRPr lang="cs-CZ" dirty="0"/>
          </a:p>
          <a:p>
            <a:r>
              <a:rPr lang="cs-CZ" b="1" dirty="0" smtClean="0"/>
              <a:t>Rozpočet: </a:t>
            </a:r>
            <a:r>
              <a:rPr lang="cs-CZ" dirty="0" smtClean="0"/>
              <a:t>552 650 Kč</a:t>
            </a:r>
          </a:p>
          <a:p>
            <a:endParaRPr lang="cs-CZ" dirty="0"/>
          </a:p>
          <a:p>
            <a:r>
              <a:rPr lang="cs-CZ" b="1" dirty="0"/>
              <a:t>Cíl: </a:t>
            </a:r>
            <a:r>
              <a:rPr lang="cs-CZ" dirty="0"/>
              <a:t>Informovat širokou českou veřejnost a zástupce místních samospráv o rozvojové spolupráci ve vztahu k Evropskému roku rozvoje 2015</a:t>
            </a:r>
            <a:r>
              <a:rPr lang="cs-CZ" dirty="0" smtClean="0"/>
              <a:t>.</a:t>
            </a:r>
          </a:p>
          <a:p>
            <a:endParaRPr lang="cs-CZ" dirty="0" smtClean="0"/>
          </a:p>
          <a:p>
            <a:r>
              <a:rPr lang="cs-CZ" b="1" dirty="0" smtClean="0"/>
              <a:t>Cílová skupina: </a:t>
            </a:r>
            <a:endParaRPr lang="cs-CZ" b="1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cs-CZ" dirty="0" smtClean="0"/>
              <a:t>	občané </a:t>
            </a:r>
            <a:r>
              <a:rPr lang="cs-CZ" dirty="0"/>
              <a:t>zapojených měst a obcí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cs-CZ" dirty="0" smtClean="0"/>
              <a:t>	zastupitelé </a:t>
            </a:r>
            <a:r>
              <a:rPr lang="cs-CZ" dirty="0"/>
              <a:t>a pracovníci </a:t>
            </a:r>
            <a:r>
              <a:rPr lang="cs-CZ" dirty="0" smtClean="0"/>
              <a:t>místních </a:t>
            </a:r>
            <a:r>
              <a:rPr lang="cs-CZ" dirty="0"/>
              <a:t>samospráv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cs-CZ" dirty="0" smtClean="0"/>
              <a:t>	zástupci </a:t>
            </a:r>
            <a:r>
              <a:rPr lang="cs-CZ" dirty="0"/>
              <a:t>akademického, popř. soukromého sektoru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9545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Partnerská města</a:t>
            </a:r>
            <a:endParaRPr lang="cs-CZ" b="1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340768"/>
            <a:ext cx="7666426" cy="4525963"/>
          </a:xfrm>
        </p:spPr>
      </p:pic>
    </p:spTree>
    <p:extLst>
      <p:ext uri="{BB962C8B-B14F-4D97-AF65-F5344CB8AC3E}">
        <p14:creationId xmlns:p14="http://schemas.microsoft.com/office/powerpoint/2010/main" val="1159976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pPr algn="l"/>
            <a:r>
              <a:rPr lang="cs-CZ" sz="4000" dirty="0" smtClean="0"/>
              <a:t>Výstupy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556792"/>
            <a:ext cx="8229600" cy="4525963"/>
          </a:xfrm>
        </p:spPr>
        <p:txBody>
          <a:bodyPr>
            <a:normAutofit/>
          </a:bodyPr>
          <a:lstStyle/>
          <a:p>
            <a:pPr marL="514350" indent="-514350">
              <a:lnSpc>
                <a:spcPct val="110000"/>
              </a:lnSpc>
              <a:buAutoNum type="arabicPeriod"/>
            </a:pPr>
            <a:endParaRPr lang="cs-CZ" sz="2800" b="1" dirty="0" smtClean="0"/>
          </a:p>
          <a:p>
            <a:pPr marL="514350" indent="-514350">
              <a:lnSpc>
                <a:spcPct val="110000"/>
              </a:lnSpc>
              <a:buAutoNum type="arabicPeriod"/>
            </a:pPr>
            <a:r>
              <a:rPr lang="cs-CZ" sz="2800" b="1" dirty="0"/>
              <a:t>Série </a:t>
            </a:r>
            <a:r>
              <a:rPr lang="cs-CZ" sz="2800" b="1" dirty="0" smtClean="0"/>
              <a:t>seminářů </a:t>
            </a:r>
            <a:r>
              <a:rPr lang="cs-CZ" sz="2800" b="1" dirty="0"/>
              <a:t>pro zastupitele obcí a měst o </a:t>
            </a:r>
            <a:r>
              <a:rPr lang="cs-CZ" sz="2800" b="1" dirty="0" err="1"/>
              <a:t>MDGs</a:t>
            </a:r>
            <a:r>
              <a:rPr lang="cs-CZ" sz="2800" b="1" dirty="0"/>
              <a:t> a post-2015</a:t>
            </a:r>
          </a:p>
          <a:p>
            <a:pPr marL="0" indent="0">
              <a:lnSpc>
                <a:spcPct val="110000"/>
              </a:lnSpc>
              <a:buNone/>
            </a:pPr>
            <a:endParaRPr lang="cs-CZ" sz="2800" b="1" dirty="0" smtClean="0"/>
          </a:p>
          <a:p>
            <a:pPr marL="0" indent="0">
              <a:lnSpc>
                <a:spcPct val="110000"/>
              </a:lnSpc>
              <a:buNone/>
            </a:pPr>
            <a:r>
              <a:rPr lang="cs-CZ" sz="2800" b="1" dirty="0"/>
              <a:t>2.  Osvětové kampaně měst a obcí o rozvojové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cs-CZ" sz="2800" b="1" dirty="0"/>
              <a:t>     spolupráci pro veřejnost při příležitosti EYD 2015 </a:t>
            </a:r>
          </a:p>
          <a:p>
            <a:pPr marL="0" indent="0">
              <a:lnSpc>
                <a:spcPct val="110000"/>
              </a:lnSpc>
              <a:buNone/>
            </a:pPr>
            <a:endParaRPr lang="cs-CZ" sz="2800" b="1" dirty="0"/>
          </a:p>
          <a:p>
            <a:pPr marL="0" indent="0">
              <a:lnSpc>
                <a:spcPct val="110000"/>
              </a:lnSpc>
              <a:buNone/>
            </a:pPr>
            <a:endParaRPr lang="cs-CZ" sz="2800" b="1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73466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cs-CZ" sz="3600" b="1" dirty="0"/>
              <a:t>1. Semináře pro zastupitele obcí a měst o </a:t>
            </a:r>
            <a:r>
              <a:rPr lang="cs-CZ" sz="3600" b="1" dirty="0" err="1"/>
              <a:t>MDGs</a:t>
            </a:r>
            <a:r>
              <a:rPr lang="cs-CZ" sz="3600" b="1" dirty="0"/>
              <a:t> a post-2015</a:t>
            </a:r>
            <a:r>
              <a:rPr lang="cs-CZ" b="1" dirty="0" smtClean="0"/>
              <a:t/>
            </a:r>
            <a:br>
              <a:rPr lang="cs-CZ" b="1" dirty="0" smtClean="0"/>
            </a:br>
            <a:endParaRPr lang="cs-CZ" dirty="0"/>
          </a:p>
        </p:txBody>
      </p:sp>
      <p:pic>
        <p:nvPicPr>
          <p:cNvPr id="4098" name="Picture 2" descr="C:\Users\sarka.zapotocka\Desktop\EY01H\Aktivity\Spolupráce s městy\Zastupitelstva\Litoměřice - 14.5\pics - seminář\20150514_16432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135" y="1863808"/>
            <a:ext cx="3712412" cy="2191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sarka.zapotocka\Desktop\EY01H\Aktivity\Spolupráce s městy\Zastupitelstva\Litoměřice - 14.5\pics - seminář\DSC_171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255559"/>
            <a:ext cx="3921716" cy="2298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sarka.zapotocka\Desktop\EY01H\Aktivity\Spolupráce s městy\Zastupitelstva\Litoměřice - 14.5\pics - seminář\DSC_172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7573" y="1887325"/>
            <a:ext cx="3956143" cy="2191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www.partnerskamesta.cz/data/multimedia/159/3C1DE987-528B-69F9-15B3-7814169032E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135" y="4231534"/>
            <a:ext cx="3712412" cy="2322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4675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3200" b="1" dirty="0"/>
              <a:t>2. Osvětové kampaně měst a obcí o rozvojové  </a:t>
            </a:r>
            <a:br>
              <a:rPr lang="cs-CZ" sz="3200" b="1" dirty="0"/>
            </a:br>
            <a:r>
              <a:rPr lang="cs-CZ" sz="3200" b="1" dirty="0"/>
              <a:t>    spolupráci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28133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sz="2800" b="1" dirty="0" smtClean="0"/>
              <a:t>Chrudim</a:t>
            </a:r>
          </a:p>
          <a:p>
            <a:pPr marL="0" indent="0">
              <a:buNone/>
            </a:pPr>
            <a:r>
              <a:rPr lang="cs-CZ" sz="2800" dirty="0"/>
              <a:t> </a:t>
            </a:r>
            <a:r>
              <a:rPr lang="cs-CZ" sz="2800" dirty="0" smtClean="0"/>
              <a:t>- </a:t>
            </a:r>
            <a:r>
              <a:rPr lang="cs-CZ" sz="2800" dirty="0" smtClean="0"/>
              <a:t>podpora aktivit města</a:t>
            </a:r>
            <a:endParaRPr lang="cs-CZ" sz="2800" dirty="0" smtClean="0"/>
          </a:p>
          <a:p>
            <a:pPr lvl="1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cs-CZ" sz="2400" dirty="0" smtClean="0"/>
              <a:t>Fair </a:t>
            </a:r>
            <a:r>
              <a:rPr lang="cs-CZ" sz="2400" dirty="0" err="1" smtClean="0"/>
              <a:t>Trade</a:t>
            </a:r>
            <a:r>
              <a:rPr lang="cs-CZ" sz="2400" dirty="0" smtClean="0"/>
              <a:t> </a:t>
            </a:r>
            <a:r>
              <a:rPr lang="cs-CZ" sz="2400" dirty="0"/>
              <a:t>mapa města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sz="2400" dirty="0" smtClean="0"/>
              <a:t>články a inzerce v místních periodikách</a:t>
            </a:r>
          </a:p>
          <a:p>
            <a:pPr marL="0" indent="0">
              <a:buNone/>
            </a:pPr>
            <a:endParaRPr lang="cs-CZ" sz="2800" dirty="0"/>
          </a:p>
          <a:p>
            <a:pPr marL="0" indent="0">
              <a:buNone/>
            </a:pPr>
            <a:r>
              <a:rPr lang="cs-CZ" sz="2800" b="1" dirty="0"/>
              <a:t>Vsetín</a:t>
            </a:r>
          </a:p>
          <a:p>
            <a:pPr marL="0" indent="0">
              <a:buNone/>
            </a:pPr>
            <a:r>
              <a:rPr lang="cs-CZ" sz="2800" dirty="0" smtClean="0"/>
              <a:t>- podpora města při veřejných </a:t>
            </a:r>
            <a:r>
              <a:rPr lang="cs-CZ" sz="2800" dirty="0" smtClean="0"/>
              <a:t>akcích</a:t>
            </a:r>
            <a:endParaRPr lang="cs-CZ" sz="2800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cs-CZ" sz="2400" dirty="0"/>
              <a:t>živá knihovna v Masarykově Knihovně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sz="2400" i="1" dirty="0" smtClean="0"/>
              <a:t>Vsetín proti chudobě - </a:t>
            </a:r>
            <a:r>
              <a:rPr lang="cs-CZ" sz="2400" dirty="0"/>
              <a:t>p</a:t>
            </a:r>
            <a:r>
              <a:rPr lang="cs-CZ" sz="2400" dirty="0" smtClean="0"/>
              <a:t>řednáška o rozvojové spolupráci a humanitární pomoci (soutěž pro žáky – výherní projekt </a:t>
            </a:r>
            <a:r>
              <a:rPr lang="cs-CZ" sz="2400" i="1" dirty="0"/>
              <a:t>N</a:t>
            </a:r>
            <a:r>
              <a:rPr lang="cs-CZ" sz="2400" i="1" dirty="0" smtClean="0"/>
              <a:t>ákup čističky vody pro Afghánistán</a:t>
            </a:r>
            <a:r>
              <a:rPr lang="cs-CZ" sz="2400" dirty="0" smtClean="0"/>
              <a:t>)</a:t>
            </a:r>
            <a:endParaRPr lang="cs-CZ" sz="2400" i="1" dirty="0"/>
          </a:p>
        </p:txBody>
      </p:sp>
    </p:spTree>
    <p:extLst>
      <p:ext uri="{BB962C8B-B14F-4D97-AF65-F5344CB8AC3E}">
        <p14:creationId xmlns:p14="http://schemas.microsoft.com/office/powerpoint/2010/main" val="351296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5000"/>
            <a:lum/>
          </a:blip>
          <a:srcRect/>
          <a:stretch>
            <a:fillRect l="12000" t="1000" r="12000" b="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850106"/>
          </a:xfrm>
        </p:spPr>
        <p:txBody>
          <a:bodyPr>
            <a:normAutofit fontScale="90000"/>
          </a:bodyPr>
          <a:lstStyle/>
          <a:p>
            <a:pPr marL="0" indent="0" algn="l">
              <a:lnSpc>
                <a:spcPct val="110000"/>
              </a:lnSpc>
            </a:pPr>
            <a:r>
              <a:rPr lang="cs-CZ" b="1" dirty="0" smtClean="0"/>
              <a:t/>
            </a:r>
            <a:br>
              <a:rPr lang="cs-CZ" b="1" dirty="0" smtClean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cs-CZ" sz="2800" b="1" dirty="0" smtClean="0"/>
              <a:t>Litoměřice  </a:t>
            </a:r>
          </a:p>
          <a:p>
            <a:pPr>
              <a:lnSpc>
                <a:spcPct val="110000"/>
              </a:lnSpc>
              <a:buFontTx/>
              <a:buChar char="-"/>
            </a:pPr>
            <a:r>
              <a:rPr lang="cs-CZ" sz="2400" dirty="0" smtClean="0"/>
              <a:t>Podpora aktivit města (zejména finanční a medializace aktivit města)</a:t>
            </a:r>
          </a:p>
          <a:p>
            <a:pPr lvl="1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cs-CZ" sz="2400" dirty="0"/>
              <a:t>v</a:t>
            </a:r>
            <a:r>
              <a:rPr lang="cs-CZ" sz="2400" dirty="0" smtClean="0"/>
              <a:t>znik Fair </a:t>
            </a:r>
            <a:r>
              <a:rPr lang="cs-CZ" sz="2400" dirty="0" err="1" smtClean="0"/>
              <a:t>Trade</a:t>
            </a:r>
            <a:r>
              <a:rPr lang="cs-CZ" sz="2400" dirty="0" smtClean="0"/>
              <a:t> letáčků</a:t>
            </a:r>
          </a:p>
          <a:p>
            <a:pPr lvl="1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cs-CZ" sz="2400" dirty="0" smtClean="0"/>
              <a:t>banner Fair </a:t>
            </a:r>
            <a:r>
              <a:rPr lang="cs-CZ" sz="2400" dirty="0" err="1" smtClean="0"/>
              <a:t>Trade</a:t>
            </a:r>
            <a:r>
              <a:rPr lang="cs-CZ" sz="2400" dirty="0" smtClean="0"/>
              <a:t> města</a:t>
            </a:r>
          </a:p>
          <a:p>
            <a:pPr lvl="1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cs-CZ" sz="2400" dirty="0" smtClean="0"/>
              <a:t>inzerce na  </a:t>
            </a:r>
            <a:r>
              <a:rPr lang="cs-CZ" sz="2400" dirty="0" err="1" smtClean="0"/>
              <a:t>facebooku</a:t>
            </a:r>
            <a:endParaRPr lang="cs-CZ" sz="2400" dirty="0" smtClean="0"/>
          </a:p>
          <a:p>
            <a:pPr lvl="1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cs-CZ" sz="2400" dirty="0" smtClean="0"/>
              <a:t>inzerce v místním periodiku a MF Dnes</a:t>
            </a:r>
          </a:p>
          <a:p>
            <a:pPr lvl="1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cs-CZ" sz="2400" dirty="0" smtClean="0"/>
              <a:t>grafická úprava videa o Fair </a:t>
            </a:r>
            <a:r>
              <a:rPr lang="cs-CZ" sz="2400" dirty="0" err="1" smtClean="0"/>
              <a:t>Trade</a:t>
            </a:r>
            <a:r>
              <a:rPr lang="cs-CZ" sz="2400" dirty="0" smtClean="0"/>
              <a:t> </a:t>
            </a:r>
          </a:p>
          <a:p>
            <a:pPr lvl="1">
              <a:lnSpc>
                <a:spcPct val="110000"/>
              </a:lnSpc>
              <a:buFont typeface="Wingdings" panose="05000000000000000000" pitchFamily="2" charset="2"/>
              <a:buChar char="Ø"/>
            </a:pPr>
            <a:endParaRPr lang="cs-CZ" sz="2400" dirty="0"/>
          </a:p>
          <a:p>
            <a:pPr marL="457200" lvl="1" indent="0">
              <a:lnSpc>
                <a:spcPct val="110000"/>
              </a:lnSpc>
              <a:buNone/>
            </a:pPr>
            <a:r>
              <a:rPr lang="cs-CZ" sz="2400" b="1" dirty="0" smtClean="0"/>
              <a:t>Informační </a:t>
            </a:r>
            <a:r>
              <a:rPr lang="cs-CZ" sz="2400" b="1" dirty="0" err="1" smtClean="0"/>
              <a:t>toolkit</a:t>
            </a:r>
            <a:r>
              <a:rPr lang="cs-CZ" sz="2400" b="1" dirty="0" smtClean="0"/>
              <a:t> o aktivitách města ve všech třech partnerských městech</a:t>
            </a:r>
          </a:p>
          <a:p>
            <a:pPr marL="0" indent="0">
              <a:buNone/>
            </a:pPr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754153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dirty="0" smtClean="0"/>
              <a:t>Poznatky získané z projektu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/>
            <a:r>
              <a:rPr lang="cs-CZ" sz="2000" dirty="0" smtClean="0"/>
              <a:t>Města mají obecně </a:t>
            </a:r>
            <a:r>
              <a:rPr lang="cs-CZ" sz="2000" dirty="0"/>
              <a:t>nízké povědomí o možnostech rozvojové spolupráce a humanitární pomoci – tendenční chápání DRS jako humanitárních sbírek, negativní ovlivnění migrační krizí </a:t>
            </a:r>
            <a:endParaRPr lang="cs-CZ" sz="2000" dirty="0" smtClean="0"/>
          </a:p>
          <a:p>
            <a:pPr lvl="0"/>
            <a:endParaRPr lang="cs-CZ" sz="2000" dirty="0"/>
          </a:p>
          <a:p>
            <a:pPr lvl="0"/>
            <a:r>
              <a:rPr lang="cs-CZ" sz="2000" dirty="0" smtClean="0"/>
              <a:t>V</a:t>
            </a:r>
            <a:r>
              <a:rPr lang="cs-CZ" sz="2000" dirty="0"/>
              <a:t> případě zapojení měst do DRS hraje klíčovou roli </a:t>
            </a:r>
            <a:r>
              <a:rPr lang="cs-CZ" sz="2000" b="1" dirty="0"/>
              <a:t>motivace vedení obce </a:t>
            </a:r>
            <a:r>
              <a:rPr lang="cs-CZ" sz="2000" dirty="0"/>
              <a:t>(</a:t>
            </a:r>
            <a:r>
              <a:rPr lang="cs-CZ" sz="2000" dirty="0" smtClean="0"/>
              <a:t>starosta)</a:t>
            </a:r>
          </a:p>
          <a:p>
            <a:pPr lvl="0"/>
            <a:endParaRPr lang="cs-CZ" sz="2000" dirty="0"/>
          </a:p>
          <a:p>
            <a:pPr lvl="0"/>
            <a:r>
              <a:rPr lang="cs-CZ" sz="2000" dirty="0" smtClean="0"/>
              <a:t>Zatím nedostatečný přenos místního </a:t>
            </a:r>
            <a:r>
              <a:rPr lang="cs-CZ" sz="2000" dirty="0"/>
              <a:t>know-how s </a:t>
            </a:r>
            <a:r>
              <a:rPr lang="cs-CZ" sz="2000" dirty="0" smtClean="0"/>
              <a:t>možností </a:t>
            </a:r>
            <a:r>
              <a:rPr lang="cs-CZ" sz="2000" dirty="0"/>
              <a:t>partnerství s městem/regionem v rozvojové zemi </a:t>
            </a:r>
            <a:endParaRPr lang="cs-CZ" sz="2000" dirty="0" smtClean="0"/>
          </a:p>
          <a:p>
            <a:pPr lvl="0"/>
            <a:endParaRPr lang="cs-CZ" sz="2000" dirty="0"/>
          </a:p>
          <a:p>
            <a:pPr lvl="0"/>
            <a:r>
              <a:rPr lang="cs-CZ" sz="2000" dirty="0" smtClean="0"/>
              <a:t>Zprostředkovat propagaci </a:t>
            </a:r>
            <a:r>
              <a:rPr lang="cs-CZ" sz="2000" dirty="0"/>
              <a:t>alternativních finančních zdrojů pro DRS </a:t>
            </a:r>
            <a:r>
              <a:rPr lang="cs-CZ" sz="2000" dirty="0" smtClean="0"/>
              <a:t>obcí (např. navýšení cen parkování o 1 Kč v Litoměřicích)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262556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/>
          <a:lstStyle/>
          <a:p>
            <a:r>
              <a:rPr lang="cs-CZ" b="1" dirty="0" smtClean="0"/>
              <a:t>Udržitelná města a obce pro rozvoj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35334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cs-CZ" sz="2800" dirty="0" smtClean="0"/>
          </a:p>
          <a:p>
            <a:r>
              <a:rPr lang="cs-CZ" sz="2800" b="1" dirty="0" smtClean="0"/>
              <a:t>Realizátor projektu: </a:t>
            </a:r>
            <a:r>
              <a:rPr lang="cs-CZ" sz="2800" dirty="0" smtClean="0"/>
              <a:t>Charita ČR</a:t>
            </a:r>
          </a:p>
          <a:p>
            <a:endParaRPr lang="cs-CZ" sz="2800" dirty="0" smtClean="0"/>
          </a:p>
          <a:p>
            <a:r>
              <a:rPr lang="cs-CZ" sz="2800" b="1" dirty="0" smtClean="0"/>
              <a:t>Partnerská organizace:</a:t>
            </a:r>
            <a:r>
              <a:rPr lang="cs-CZ" sz="2800" dirty="0" smtClean="0"/>
              <a:t> Svaz měst a obcí ČR</a:t>
            </a:r>
          </a:p>
          <a:p>
            <a:endParaRPr lang="cs-CZ" sz="2800" dirty="0" smtClean="0"/>
          </a:p>
          <a:p>
            <a:r>
              <a:rPr lang="cs-CZ" sz="2800" b="1" dirty="0" smtClean="0"/>
              <a:t>Doba trvání projektu: </a:t>
            </a:r>
            <a:r>
              <a:rPr lang="cs-CZ" sz="2800" dirty="0" smtClean="0"/>
              <a:t>leden 2016 až prosinec 2017</a:t>
            </a:r>
          </a:p>
          <a:p>
            <a:endParaRPr lang="cs-CZ" sz="2800" dirty="0" smtClean="0"/>
          </a:p>
          <a:p>
            <a:r>
              <a:rPr lang="cs-CZ" sz="2800" b="1" dirty="0" smtClean="0"/>
              <a:t>Rozpočet: </a:t>
            </a:r>
            <a:r>
              <a:rPr lang="cs-CZ" sz="2800" dirty="0" smtClean="0"/>
              <a:t>1 396 030 Kč</a:t>
            </a:r>
          </a:p>
          <a:p>
            <a:endParaRPr lang="cs-CZ" sz="2800" dirty="0"/>
          </a:p>
          <a:p>
            <a:r>
              <a:rPr lang="cs-CZ" sz="2800" b="1" dirty="0" smtClean="0"/>
              <a:t>Donor: </a:t>
            </a:r>
            <a:r>
              <a:rPr lang="cs-CZ" sz="2800" dirty="0" smtClean="0"/>
              <a:t>Česká rozvojová agentura</a:t>
            </a:r>
            <a:endParaRPr lang="cs-CZ" sz="2800" dirty="0"/>
          </a:p>
          <a:p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3630307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rmAutofit fontScale="90000"/>
          </a:bodyPr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cs-CZ" b="1" dirty="0"/>
              <a:t>Cíle</a:t>
            </a:r>
            <a:r>
              <a:rPr lang="cs-CZ" b="1" dirty="0" smtClean="0"/>
              <a:t>:</a:t>
            </a:r>
          </a:p>
          <a:p>
            <a:pPr marL="0" indent="0">
              <a:buNone/>
            </a:pPr>
            <a:endParaRPr lang="cs-CZ" dirty="0"/>
          </a:p>
          <a:p>
            <a:pPr>
              <a:buFont typeface="Wingdings" panose="05000000000000000000" pitchFamily="2" charset="2"/>
              <a:buChar char="Ø"/>
            </a:pPr>
            <a:r>
              <a:rPr lang="cs-CZ" sz="3000" dirty="0"/>
              <a:t>Zvýšení povědomí a podpora zapojení místních samospráv do rozvojové spolupráce ve vztahu k Nové agendě 2030, s důrazem na Cíl </a:t>
            </a:r>
            <a:r>
              <a:rPr lang="cs-CZ" sz="3000" dirty="0" smtClean="0"/>
              <a:t>11</a:t>
            </a:r>
          </a:p>
          <a:p>
            <a:pPr>
              <a:buFont typeface="Wingdings" panose="05000000000000000000" pitchFamily="2" charset="2"/>
              <a:buChar char="Ø"/>
            </a:pPr>
            <a:endParaRPr lang="cs-CZ" sz="3000" dirty="0"/>
          </a:p>
          <a:p>
            <a:pPr>
              <a:buFont typeface="Wingdings" panose="05000000000000000000" pitchFamily="2" charset="2"/>
              <a:buChar char="Ø"/>
            </a:pPr>
            <a:r>
              <a:rPr lang="cs-CZ" sz="3000" dirty="0"/>
              <a:t>Mobilizace zájmu široké veřejnosti pro cíle Nové agendy 2030 ve spolupráci s místními zastupitelstvy</a:t>
            </a:r>
            <a:r>
              <a:rPr lang="cs-CZ" sz="3000" dirty="0" smtClean="0"/>
              <a:t>.</a:t>
            </a:r>
          </a:p>
          <a:p>
            <a:endParaRPr lang="cs-CZ" sz="3000" dirty="0"/>
          </a:p>
          <a:p>
            <a:pPr marL="0" indent="0">
              <a:buNone/>
            </a:pPr>
            <a:r>
              <a:rPr lang="cs-CZ" b="1" dirty="0"/>
              <a:t>Cílová skupina:</a:t>
            </a:r>
            <a:endParaRPr lang="cs-CZ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cs-CZ" sz="2600" dirty="0" smtClean="0"/>
              <a:t>místní zastupitelé </a:t>
            </a:r>
            <a:r>
              <a:rPr lang="cs-CZ" sz="2600" dirty="0"/>
              <a:t>a </a:t>
            </a:r>
            <a:r>
              <a:rPr lang="cs-CZ" sz="2600" dirty="0" smtClean="0"/>
              <a:t>úředníci</a:t>
            </a:r>
            <a:endParaRPr lang="cs-CZ" sz="2600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cs-CZ" sz="2600" dirty="0" smtClean="0"/>
              <a:t>místní </a:t>
            </a:r>
            <a:r>
              <a:rPr lang="cs-CZ" sz="2600" dirty="0"/>
              <a:t>samosprávy (města a obce)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sz="2600" dirty="0" smtClean="0"/>
              <a:t>obyvatel </a:t>
            </a:r>
            <a:r>
              <a:rPr lang="cs-CZ" sz="2600" dirty="0"/>
              <a:t>partnerských měst a obcí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05342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435280" cy="1143000"/>
          </a:xfrm>
        </p:spPr>
        <p:txBody>
          <a:bodyPr>
            <a:normAutofit fontScale="90000"/>
          </a:bodyPr>
          <a:lstStyle/>
          <a:p>
            <a:r>
              <a:rPr lang="cs-CZ" b="1" dirty="0" smtClean="0"/>
              <a:t>Decentralizovaná rozvojová spolupráce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110000"/>
              </a:lnSpc>
            </a:pPr>
            <a:r>
              <a:rPr lang="cs-CZ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Od 90. let viditelný posun od </a:t>
            </a:r>
            <a:r>
              <a:rPr lang="cs-CZ" i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town-twinningu</a:t>
            </a:r>
            <a:r>
              <a:rPr lang="cs-CZ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k decentralizované rozvojové spolupráci (DRS)</a:t>
            </a:r>
          </a:p>
          <a:p>
            <a:pPr>
              <a:lnSpc>
                <a:spcPct val="110000"/>
              </a:lnSpc>
            </a:pPr>
            <a:endParaRPr lang="cs-CZ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10000"/>
              </a:lnSpc>
            </a:pPr>
            <a:r>
              <a:rPr lang="cs-CZ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DRS je specifický druh rozvojové pomoci, kdy realizátorem jsou místní/regionální samosprávy z vyspělých zemí</a:t>
            </a:r>
          </a:p>
          <a:p>
            <a:pPr marL="0" indent="0">
              <a:lnSpc>
                <a:spcPct val="110000"/>
              </a:lnSpc>
              <a:buNone/>
            </a:pPr>
            <a:endParaRPr lang="cs-CZ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cs-CZ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Místní samosprávy jako klíčový aktér ZRS, který přispívá k místnímu rozvoji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66969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75240" cy="922114"/>
          </a:xfrm>
        </p:spPr>
        <p:txBody>
          <a:bodyPr/>
          <a:lstStyle/>
          <a:p>
            <a:r>
              <a:rPr lang="cs-CZ" b="1" dirty="0" smtClean="0"/>
              <a:t>Výstupy a aktivity v roce 2016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cs-CZ" sz="3000" b="1" dirty="0" smtClean="0"/>
              <a:t>Vytvoření konceptu informačního modelu pro DRS s ohledem na </a:t>
            </a:r>
            <a:r>
              <a:rPr lang="cs-CZ" sz="3000" b="1" dirty="0" err="1" smtClean="0"/>
              <a:t>SDGs</a:t>
            </a:r>
            <a:endParaRPr lang="cs-CZ" sz="3000" b="1" dirty="0" smtClean="0"/>
          </a:p>
          <a:p>
            <a:pPr marL="857250" lvl="1" indent="-457200">
              <a:buFont typeface="Wingdings" panose="05000000000000000000" pitchFamily="2" charset="2"/>
              <a:buChar char="Ø"/>
            </a:pPr>
            <a:r>
              <a:rPr lang="cs-CZ" dirty="0" smtClean="0"/>
              <a:t>Vytvoření propagačního video spotu</a:t>
            </a:r>
          </a:p>
          <a:p>
            <a:pPr marL="857250" lvl="1" indent="-457200">
              <a:buFont typeface="Wingdings" panose="05000000000000000000" pitchFamily="2" charset="2"/>
              <a:buChar char="Ø"/>
            </a:pPr>
            <a:r>
              <a:rPr lang="cs-CZ" dirty="0" smtClean="0"/>
              <a:t>Překlad a rešerše zahraničních studií o DRS</a:t>
            </a:r>
          </a:p>
          <a:p>
            <a:pPr marL="400050" lvl="1" indent="0">
              <a:buNone/>
            </a:pPr>
            <a:endParaRPr lang="cs-CZ" dirty="0" smtClean="0"/>
          </a:p>
          <a:p>
            <a:pPr marL="0" lvl="1" indent="0">
              <a:buNone/>
            </a:pPr>
            <a:r>
              <a:rPr lang="cs-CZ" sz="3000" b="1" dirty="0"/>
              <a:t>Realizace osvětových </a:t>
            </a:r>
            <a:r>
              <a:rPr lang="cs-CZ" sz="3000" b="1" dirty="0" smtClean="0"/>
              <a:t>kampaní</a:t>
            </a:r>
            <a:endParaRPr lang="cs-CZ" sz="3000" b="1" dirty="0"/>
          </a:p>
          <a:p>
            <a:pPr marL="857250" lvl="1" indent="-457200">
              <a:buFont typeface="Wingdings" panose="05000000000000000000" pitchFamily="2" charset="2"/>
              <a:buChar char="Ø"/>
            </a:pPr>
            <a:r>
              <a:rPr lang="cs-CZ" dirty="0" smtClean="0"/>
              <a:t>Multižánrová akce</a:t>
            </a:r>
          </a:p>
          <a:p>
            <a:pPr marL="857250" lvl="1" indent="-457200">
              <a:buFont typeface="Wingdings" panose="05000000000000000000" pitchFamily="2" charset="2"/>
              <a:buChar char="Ø"/>
            </a:pPr>
            <a:r>
              <a:rPr lang="cs-CZ" dirty="0" smtClean="0"/>
              <a:t>Uskutečnění osvětových akcí pro nejširší veřejnost v partnerských městech</a:t>
            </a:r>
          </a:p>
          <a:p>
            <a:pPr marL="400050" lvl="1" indent="0">
              <a:buNone/>
            </a:pPr>
            <a:r>
              <a:rPr lang="cs-CZ" dirty="0" smtClean="0"/>
              <a:t> </a:t>
            </a:r>
            <a:endParaRPr lang="cs-CZ" dirty="0"/>
          </a:p>
          <a:p>
            <a:pPr marL="914400" lvl="1" indent="-514350">
              <a:buAutoNum type="arabicPeriod"/>
            </a:pP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726027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alpha val="6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Zástupný symbol pro obsah 6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260648"/>
            <a:ext cx="4489450" cy="5832648"/>
          </a:xfrm>
        </p:spPr>
      </p:pic>
      <p:sp>
        <p:nvSpPr>
          <p:cNvPr id="9" name="TextovéPole 8"/>
          <p:cNvSpPr txBox="1"/>
          <p:nvPr/>
        </p:nvSpPr>
        <p:spPr>
          <a:xfrm>
            <a:off x="2987824" y="6205954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HLEDÁME DOBROVOLNÍKY !!!</a:t>
            </a:r>
            <a:endParaRPr lang="cs-CZ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7311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 smtClean="0"/>
              <a:t>Výstupy a aktivity v roce 2017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lnSpc>
                <a:spcPct val="130000"/>
              </a:lnSpc>
              <a:buNone/>
            </a:pPr>
            <a:r>
              <a:rPr lang="cs-CZ" sz="3600" b="1" dirty="0"/>
              <a:t>Vytvoření konceptu informačního modelu pro DRS s ohledem na </a:t>
            </a:r>
            <a:r>
              <a:rPr lang="cs-CZ" sz="3600" b="1" dirty="0" err="1"/>
              <a:t>SDGs</a:t>
            </a:r>
            <a:endParaRPr lang="cs-CZ" sz="3600" b="1" dirty="0"/>
          </a:p>
          <a:p>
            <a:pPr marL="857250" lvl="1" indent="-457200">
              <a:buFont typeface="Wingdings" panose="05000000000000000000" pitchFamily="2" charset="2"/>
              <a:buChar char="Ø"/>
            </a:pPr>
            <a:r>
              <a:rPr lang="cs-CZ" dirty="0"/>
              <a:t>Uspořádání Symposia o DRS v návaznosti na </a:t>
            </a:r>
            <a:r>
              <a:rPr lang="cs-CZ" dirty="0" err="1"/>
              <a:t>SDGs</a:t>
            </a:r>
            <a:endParaRPr lang="cs-CZ" dirty="0"/>
          </a:p>
          <a:p>
            <a:endParaRPr lang="cs-CZ" dirty="0" smtClean="0"/>
          </a:p>
          <a:p>
            <a:pPr marL="0" indent="0">
              <a:lnSpc>
                <a:spcPct val="130000"/>
              </a:lnSpc>
              <a:buNone/>
            </a:pPr>
            <a:r>
              <a:rPr lang="cs-CZ" sz="3600" b="1" dirty="0"/>
              <a:t>Série 10 informačních seminářů/setkání pro zastupitele obcí a měst o Nové agendě 2030 a DRS</a:t>
            </a:r>
          </a:p>
          <a:p>
            <a:pPr marL="857250" lvl="1" indent="-457200">
              <a:buFont typeface="Wingdings" panose="05000000000000000000" pitchFamily="2" charset="2"/>
              <a:buChar char="Ø"/>
            </a:pPr>
            <a:r>
              <a:rPr lang="cs-CZ" dirty="0" smtClean="0"/>
              <a:t>Realizace </a:t>
            </a:r>
            <a:r>
              <a:rPr lang="cs-CZ" dirty="0"/>
              <a:t>10 informačních seminářů/setkání pro místní zastupitele v rámci krajských setkání a na úrovni obcí</a:t>
            </a:r>
          </a:p>
          <a:p>
            <a:pPr marL="857250" lvl="1" indent="-457200">
              <a:buFont typeface="Wingdings" panose="05000000000000000000" pitchFamily="2" charset="2"/>
              <a:buChar char="Ø"/>
            </a:pPr>
            <a:r>
              <a:rPr lang="cs-CZ" dirty="0" smtClean="0"/>
              <a:t>Uskutečnění osvětových akcí pro nejširší veřejnost v partnerských městech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90010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467544" y="1628800"/>
            <a:ext cx="828092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cs-CZ" b="1" dirty="0" smtClean="0"/>
          </a:p>
          <a:p>
            <a:pPr marL="0" indent="0" algn="ctr">
              <a:buNone/>
            </a:pPr>
            <a:endParaRPr lang="cs-CZ" b="1" dirty="0"/>
          </a:p>
          <a:p>
            <a:pPr marL="0" indent="0" algn="ctr">
              <a:buNone/>
            </a:pPr>
            <a:r>
              <a:rPr lang="cs-CZ" sz="3600" b="1" dirty="0" smtClean="0"/>
              <a:t>Děkujeme za pozornost </a:t>
            </a:r>
            <a:r>
              <a:rPr lang="cs-CZ" sz="3600" b="1" dirty="0" smtClean="0">
                <a:sym typeface="Wingdings" panose="05000000000000000000" pitchFamily="2" charset="2"/>
              </a:rPr>
              <a:t> </a:t>
            </a:r>
          </a:p>
          <a:p>
            <a:pPr marL="0" indent="0" algn="ctr">
              <a:buNone/>
            </a:pPr>
            <a:endParaRPr lang="cs-CZ" sz="2400" b="1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cs-CZ" sz="2400" b="1" dirty="0" smtClean="0">
                <a:sym typeface="Wingdings" panose="05000000000000000000" pitchFamily="2" charset="2"/>
              </a:rPr>
              <a:t>	</a:t>
            </a:r>
            <a:r>
              <a:rPr lang="cs-CZ" sz="2400" b="1" dirty="0">
                <a:sym typeface="Wingdings" panose="05000000000000000000" pitchFamily="2" charset="2"/>
              </a:rPr>
              <a:t> </a:t>
            </a:r>
            <a:r>
              <a:rPr lang="cs-CZ" sz="2400" b="1" dirty="0" smtClean="0">
                <a:sym typeface="Wingdings" panose="05000000000000000000" pitchFamily="2" charset="2"/>
              </a:rPr>
              <a:t>                               Šárka a Šárka</a:t>
            </a:r>
          </a:p>
          <a:p>
            <a:pPr marL="0" indent="0">
              <a:buNone/>
            </a:pPr>
            <a:r>
              <a:rPr lang="cs-CZ" sz="2400" b="1" dirty="0" smtClean="0">
                <a:sym typeface="Wingdings" panose="05000000000000000000" pitchFamily="2" charset="2"/>
              </a:rPr>
              <a:t>                                      Řechková     Zápotocká </a:t>
            </a:r>
          </a:p>
          <a:p>
            <a:pPr marL="0" indent="0">
              <a:buNone/>
            </a:pPr>
            <a:r>
              <a:rPr lang="cs-CZ" sz="2400" b="1" dirty="0" smtClean="0">
                <a:sym typeface="Wingdings" panose="05000000000000000000" pitchFamily="2" charset="2"/>
              </a:rPr>
              <a:t>                   rechkova@smocr.cz     sarka.zapotocka@charita.cz</a:t>
            </a:r>
            <a:endParaRPr lang="cs-CZ" sz="2400" b="1" dirty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436026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Proč DRS?</a:t>
            </a:r>
            <a:endParaRPr lang="cs-CZ" b="1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97497169"/>
              </p:ext>
            </p:extLst>
          </p:nvPr>
        </p:nvGraphicFramePr>
        <p:xfrm>
          <a:off x="395536" y="1636129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5661248"/>
            <a:ext cx="792685" cy="936104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92069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4000" b="1" dirty="0"/>
              <a:t>Stupeň zapojení MS v členských státech EU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711964626"/>
              </p:ext>
            </p:extLst>
          </p:nvPr>
        </p:nvGraphicFramePr>
        <p:xfrm>
          <a:off x="683568" y="1412776"/>
          <a:ext cx="7931224" cy="50268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263944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Současné trendy v DRS</a:t>
            </a:r>
            <a:endParaRPr lang="cs-CZ" b="1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>
            <a:normAutofit lnSpcReduction="10000"/>
          </a:bodyPr>
          <a:lstStyle/>
          <a:p>
            <a:pPr lvl="1">
              <a:buFont typeface="Arial" panose="020B0604020202020204" pitchFamily="34" charset="0"/>
              <a:buChar char="•"/>
            </a:pPr>
            <a:r>
              <a:rPr lang="cs-CZ" altLang="cs-CZ" sz="2300" dirty="0" smtClean="0">
                <a:latin typeface="Tahoma" panose="020B0604030504040204" pitchFamily="34" charset="0"/>
              </a:rPr>
              <a:t>Různé formy pomoci/spolupráce:</a:t>
            </a:r>
          </a:p>
          <a:p>
            <a:pPr lvl="2"/>
            <a:r>
              <a:rPr lang="cs-CZ" altLang="cs-CZ" sz="1900" i="1" dirty="0" err="1" smtClean="0">
                <a:latin typeface="Tahoma" panose="020B0604030504040204" pitchFamily="34" charset="0"/>
              </a:rPr>
              <a:t>Twinning</a:t>
            </a:r>
            <a:endParaRPr lang="cs-CZ" altLang="cs-CZ" sz="1900" i="1" dirty="0" smtClean="0">
              <a:latin typeface="Tahoma" panose="020B0604030504040204" pitchFamily="34" charset="0"/>
            </a:endParaRPr>
          </a:p>
          <a:p>
            <a:pPr lvl="2"/>
            <a:r>
              <a:rPr lang="cs-CZ" altLang="cs-CZ" sz="1900" dirty="0" smtClean="0">
                <a:latin typeface="Tahoma" panose="020B0604030504040204" pitchFamily="34" charset="0"/>
              </a:rPr>
              <a:t>Humanitární pomoc, rekonstrukce</a:t>
            </a:r>
          </a:p>
          <a:p>
            <a:pPr lvl="2"/>
            <a:r>
              <a:rPr lang="cs-CZ" altLang="cs-CZ" sz="1900" i="1" dirty="0" err="1" smtClean="0">
                <a:latin typeface="Tahoma" panose="020B0604030504040204" pitchFamily="34" charset="0"/>
              </a:rPr>
              <a:t>Capacity</a:t>
            </a:r>
            <a:r>
              <a:rPr lang="cs-CZ" altLang="cs-CZ" sz="1900" i="1" dirty="0" smtClean="0">
                <a:latin typeface="Tahoma" panose="020B0604030504040204" pitchFamily="34" charset="0"/>
              </a:rPr>
              <a:t> </a:t>
            </a:r>
            <a:r>
              <a:rPr lang="cs-CZ" altLang="cs-CZ" sz="1900" i="1" dirty="0" err="1" smtClean="0">
                <a:latin typeface="Tahoma" panose="020B0604030504040204" pitchFamily="34" charset="0"/>
              </a:rPr>
              <a:t>building</a:t>
            </a:r>
            <a:r>
              <a:rPr lang="cs-CZ" altLang="cs-CZ" sz="1900" i="1" dirty="0" smtClean="0">
                <a:latin typeface="Tahoma" panose="020B0604030504040204" pitchFamily="34" charset="0"/>
              </a:rPr>
              <a:t> </a:t>
            </a:r>
            <a:r>
              <a:rPr lang="cs-CZ" altLang="cs-CZ" sz="1900" dirty="0" smtClean="0">
                <a:latin typeface="Tahoma" panose="020B0604030504040204" pitchFamily="34" charset="0"/>
              </a:rPr>
              <a:t>partnerství</a:t>
            </a:r>
          </a:p>
          <a:p>
            <a:pPr lvl="2"/>
            <a:r>
              <a:rPr lang="cs-CZ" altLang="cs-CZ" sz="1900" dirty="0" smtClean="0">
                <a:latin typeface="Tahoma" panose="020B0604030504040204" pitchFamily="34" charset="0"/>
              </a:rPr>
              <a:t>Místní partnerství se zapojením </a:t>
            </a:r>
            <a:r>
              <a:rPr lang="cs-CZ" altLang="cs-CZ" sz="1900" dirty="0" err="1" smtClean="0">
                <a:latin typeface="Tahoma" panose="020B0604030504040204" pitchFamily="34" charset="0"/>
              </a:rPr>
              <a:t>NGOs</a:t>
            </a:r>
            <a:endParaRPr lang="cs-CZ" altLang="cs-CZ" sz="1900" dirty="0" smtClean="0">
              <a:latin typeface="Tahoma" panose="020B0604030504040204" pitchFamily="34" charset="0"/>
            </a:endParaRPr>
          </a:p>
          <a:p>
            <a:pPr lvl="2"/>
            <a:r>
              <a:rPr lang="cs-CZ" altLang="cs-CZ" sz="1900" dirty="0" smtClean="0">
                <a:latin typeface="Tahoma" panose="020B0604030504040204" pitchFamily="34" charset="0"/>
              </a:rPr>
              <a:t>Tematické sítě</a:t>
            </a:r>
          </a:p>
          <a:p>
            <a:pPr lvl="2"/>
            <a:r>
              <a:rPr lang="cs-CZ" altLang="cs-CZ" sz="1900" dirty="0" smtClean="0">
                <a:latin typeface="Tahoma" panose="020B0604030504040204" pitchFamily="34" charset="0"/>
              </a:rPr>
              <a:t>Ekonomicky motivované partnerství</a:t>
            </a:r>
          </a:p>
          <a:p>
            <a:pPr lvl="2"/>
            <a:endParaRPr lang="cs-CZ" altLang="cs-CZ" sz="1900" dirty="0" smtClean="0">
              <a:latin typeface="Tahoma" panose="020B0604030504040204" pitchFamily="3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cs-CZ" altLang="cs-CZ" sz="2300" dirty="0" smtClean="0">
                <a:latin typeface="Tahoma" panose="020B0604030504040204" pitchFamily="34" charset="0"/>
              </a:rPr>
              <a:t>Od „</a:t>
            </a:r>
            <a:r>
              <a:rPr lang="cs-CZ" altLang="cs-CZ" sz="2300" i="1" dirty="0" err="1" smtClean="0">
                <a:latin typeface="Tahoma" panose="020B0604030504040204" pitchFamily="34" charset="0"/>
              </a:rPr>
              <a:t>North-South</a:t>
            </a:r>
            <a:r>
              <a:rPr lang="cs-CZ" altLang="cs-CZ" sz="2300" dirty="0" smtClean="0">
                <a:latin typeface="Tahoma" panose="020B0604030504040204" pitchFamily="34" charset="0"/>
              </a:rPr>
              <a:t>“ po </a:t>
            </a:r>
            <a:r>
              <a:rPr lang="cs-CZ" altLang="cs-CZ" sz="2300" i="1" dirty="0" smtClean="0">
                <a:latin typeface="Tahoma" panose="020B0604030504040204" pitchFamily="34" charset="0"/>
              </a:rPr>
              <a:t>„</a:t>
            </a:r>
            <a:r>
              <a:rPr lang="cs-CZ" altLang="cs-CZ" sz="2300" i="1" dirty="0" err="1" smtClean="0">
                <a:latin typeface="Tahoma" panose="020B0604030504040204" pitchFamily="34" charset="0"/>
              </a:rPr>
              <a:t>South-South</a:t>
            </a:r>
            <a:r>
              <a:rPr lang="cs-CZ" altLang="cs-CZ" sz="2300" dirty="0" smtClean="0">
                <a:latin typeface="Tahoma" panose="020B0604030504040204" pitchFamily="34" charset="0"/>
              </a:rPr>
              <a:t>“ a „</a:t>
            </a:r>
            <a:r>
              <a:rPr lang="cs-CZ" altLang="cs-CZ" sz="2300" i="1" dirty="0" err="1" smtClean="0">
                <a:latin typeface="Tahoma" panose="020B0604030504040204" pitchFamily="34" charset="0"/>
              </a:rPr>
              <a:t>North-South-South</a:t>
            </a:r>
            <a:r>
              <a:rPr lang="cs-CZ" altLang="cs-CZ" sz="2300" dirty="0" smtClean="0">
                <a:latin typeface="Tahoma" panose="020B0604030504040204" pitchFamily="34" charset="0"/>
              </a:rPr>
              <a:t>“ (hl. nejchudší země Afriky, Jižní Ameriky, Asie)</a:t>
            </a:r>
          </a:p>
          <a:p>
            <a:pPr lvl="1">
              <a:buFont typeface="Arial" panose="020B0604020202020204" pitchFamily="34" charset="0"/>
              <a:buChar char="•"/>
            </a:pPr>
            <a:endParaRPr lang="cs-CZ" altLang="cs-CZ" sz="2300" dirty="0" smtClean="0">
              <a:latin typeface="Tahoma" panose="020B0604030504040204" pitchFamily="3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cs-CZ" altLang="cs-CZ" sz="2300" dirty="0" smtClean="0">
                <a:latin typeface="Tahoma" panose="020B0604030504040204" pitchFamily="34" charset="0"/>
              </a:rPr>
              <a:t>DRS integrální součástí strategických plánů rozvoje měst/obcí/regionů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61414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Inspirativní příklady ze zahraničí</a:t>
            </a:r>
            <a:endParaRPr lang="cs-CZ" b="1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Gran (Norsko) – </a:t>
            </a:r>
            <a:r>
              <a:rPr lang="cs-CZ" dirty="0" err="1"/>
              <a:t>Mukono</a:t>
            </a:r>
            <a:r>
              <a:rPr lang="cs-CZ" dirty="0"/>
              <a:t> (Uganda)</a:t>
            </a:r>
          </a:p>
          <a:p>
            <a:endParaRPr lang="cs-CZ" dirty="0"/>
          </a:p>
          <a:p>
            <a:r>
              <a:rPr lang="cs-CZ" dirty="0"/>
              <a:t>La </a:t>
            </a:r>
            <a:r>
              <a:rPr lang="cs-CZ" dirty="0" err="1"/>
              <a:t>Hulpe</a:t>
            </a:r>
            <a:r>
              <a:rPr lang="cs-CZ" dirty="0"/>
              <a:t> (Belgie) – </a:t>
            </a:r>
            <a:r>
              <a:rPr lang="cs-CZ" dirty="0" err="1"/>
              <a:t>Wangata</a:t>
            </a:r>
            <a:r>
              <a:rPr lang="cs-CZ" dirty="0"/>
              <a:t> (</a:t>
            </a:r>
            <a:r>
              <a:rPr lang="cs-CZ" dirty="0" err="1"/>
              <a:t>Congo</a:t>
            </a:r>
            <a:r>
              <a:rPr lang="cs-CZ" dirty="0"/>
              <a:t>)</a:t>
            </a:r>
          </a:p>
          <a:p>
            <a:endParaRPr lang="cs-CZ" sz="3200" dirty="0" smtClean="0"/>
          </a:p>
          <a:p>
            <a:r>
              <a:rPr lang="cs-CZ" dirty="0"/>
              <a:t>VNG International – Amsterdam – Al </a:t>
            </a:r>
            <a:r>
              <a:rPr lang="cs-CZ" dirty="0" err="1"/>
              <a:t>Zaatari</a:t>
            </a:r>
            <a:r>
              <a:rPr lang="cs-CZ" dirty="0"/>
              <a:t> (Jordánsko)</a:t>
            </a:r>
          </a:p>
          <a:p>
            <a:r>
              <a:rPr lang="cs-CZ" sz="1600" dirty="0" smtClean="0">
                <a:hlinkClick r:id="rId2"/>
              </a:rPr>
              <a:t>http://www.vng-international.nl/communication/videos/</a:t>
            </a:r>
            <a:endParaRPr lang="cs-CZ" sz="1600" dirty="0" smtClean="0"/>
          </a:p>
          <a:p>
            <a:endParaRPr lang="cs-CZ" dirty="0"/>
          </a:p>
        </p:txBody>
      </p:sp>
      <p:pic>
        <p:nvPicPr>
          <p:cNvPr id="7" name="Zástupný symbol pro obsah 7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412776"/>
            <a:ext cx="4388296" cy="4694584"/>
          </a:xfrm>
        </p:spPr>
      </p:pic>
    </p:spTree>
    <p:extLst>
      <p:ext uri="{BB962C8B-B14F-4D97-AF65-F5344CB8AC3E}">
        <p14:creationId xmlns:p14="http://schemas.microsoft.com/office/powerpoint/2010/main" val="4278412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b="1" dirty="0" smtClean="0"/>
              <a:t>Význam DRS z pohledu českých aktérů a současné situace</a:t>
            </a:r>
            <a:endParaRPr lang="cs-CZ" b="1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cs-CZ" dirty="0" smtClean="0">
              <a:hlinkClick r:id="rId2"/>
            </a:endParaRPr>
          </a:p>
          <a:p>
            <a:pPr marL="0" indent="0">
              <a:buNone/>
            </a:pPr>
            <a:endParaRPr lang="cs-CZ" dirty="0" smtClean="0">
              <a:hlinkClick r:id="rId2"/>
            </a:endParaRPr>
          </a:p>
          <a:p>
            <a:pPr marL="0" indent="0">
              <a:buNone/>
            </a:pPr>
            <a:endParaRPr lang="cs-CZ" dirty="0">
              <a:hlinkClick r:id="rId2"/>
            </a:endParaRPr>
          </a:p>
          <a:p>
            <a:pPr marL="0" indent="0">
              <a:buNone/>
            </a:pPr>
            <a:endParaRPr lang="cs-CZ" dirty="0" smtClean="0">
              <a:hlinkClick r:id="rId2"/>
            </a:endParaRPr>
          </a:p>
          <a:p>
            <a:pPr marL="0" indent="0" algn="ctr">
              <a:buNone/>
            </a:pPr>
            <a:r>
              <a:rPr lang="cs-CZ" sz="2800" dirty="0" smtClean="0">
                <a:hlinkClick r:id="rId2"/>
              </a:rPr>
              <a:t>https://www.youtube.com/watch?v=eJtEiU9h2F4</a:t>
            </a:r>
            <a:endParaRPr lang="cs-CZ" sz="2800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61253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Typy rozvojových aktivit obcí v ČR</a:t>
            </a:r>
            <a:endParaRPr lang="cs-CZ" b="1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9333866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26803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Úloha SMO v oblasti DRS</a:t>
            </a:r>
            <a:endParaRPr lang="cs-CZ" b="1" dirty="0"/>
          </a:p>
        </p:txBody>
      </p:sp>
      <p:graphicFrame>
        <p:nvGraphicFramePr>
          <p:cNvPr id="4" name="Zástupný symbol pro obsah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35130983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8035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Kancelář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1088</TotalTime>
  <Words>715</Words>
  <Application>Microsoft Office PowerPoint</Application>
  <PresentationFormat>Předvádění na obrazovce (4:3)</PresentationFormat>
  <Paragraphs>161</Paragraphs>
  <Slides>23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23</vt:i4>
      </vt:variant>
    </vt:vector>
  </HeadingPairs>
  <TitlesOfParts>
    <vt:vector size="24" baseType="lpstr">
      <vt:lpstr>Motiv systému Office</vt:lpstr>
      <vt:lpstr>Zahraniční rozvojová spolupráce obcí</vt:lpstr>
      <vt:lpstr>Decentralizovaná rozvojová spolupráce</vt:lpstr>
      <vt:lpstr>Proč DRS?</vt:lpstr>
      <vt:lpstr>Stupeň zapojení MS v členských státech EU</vt:lpstr>
      <vt:lpstr>Současné trendy v DRS</vt:lpstr>
      <vt:lpstr>Inspirativní příklady ze zahraničí</vt:lpstr>
      <vt:lpstr>Význam DRS z pohledu českých aktérů a současné situace</vt:lpstr>
      <vt:lpstr>Typy rozvojových aktivit obcí v ČR</vt:lpstr>
      <vt:lpstr>Úloha SMO v oblasti DRS</vt:lpstr>
      <vt:lpstr>Udržitelná města a obce pro rozvoj</vt:lpstr>
      <vt:lpstr>Partnerství pro rozvoj – přínos místních samospráv pro Evropský rok rozvoje 2015 </vt:lpstr>
      <vt:lpstr>Partnerská města</vt:lpstr>
      <vt:lpstr>Výstupy</vt:lpstr>
      <vt:lpstr>1. Semináře pro zastupitele obcí a měst o MDGs a post-2015 </vt:lpstr>
      <vt:lpstr>2. Osvětové kampaně měst a obcí o rozvojové       spolupráci</vt:lpstr>
      <vt:lpstr> </vt:lpstr>
      <vt:lpstr>Poznatky získané z projektu</vt:lpstr>
      <vt:lpstr>Udržitelná města a obce pro rozvoj</vt:lpstr>
      <vt:lpstr>Prezentace aplikace PowerPoint</vt:lpstr>
      <vt:lpstr>Výstupy a aktivity v roce 2016</vt:lpstr>
      <vt:lpstr>Prezentace aplikace PowerPoint</vt:lpstr>
      <vt:lpstr>Výstupy a aktivity v roce 2017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Šárka Zápotocká</dc:creator>
  <cp:lastModifiedBy>Šárka Zápotocká</cp:lastModifiedBy>
  <cp:revision>27</cp:revision>
  <dcterms:created xsi:type="dcterms:W3CDTF">2016-09-07T11:28:54Z</dcterms:created>
  <dcterms:modified xsi:type="dcterms:W3CDTF">2016-09-08T05:54:41Z</dcterms:modified>
</cp:coreProperties>
</file>