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9"/>
  </p:notesMasterIdLst>
  <p:sldIdLst>
    <p:sldId id="258" r:id="rId2"/>
    <p:sldId id="260" r:id="rId3"/>
    <p:sldId id="318" r:id="rId4"/>
    <p:sldId id="261" r:id="rId5"/>
    <p:sldId id="280" r:id="rId6"/>
    <p:sldId id="264" r:id="rId7"/>
    <p:sldId id="268" r:id="rId8"/>
    <p:sldId id="284" r:id="rId9"/>
    <p:sldId id="365" r:id="rId10"/>
    <p:sldId id="366" r:id="rId11"/>
    <p:sldId id="367" r:id="rId12"/>
    <p:sldId id="354" r:id="rId13"/>
    <p:sldId id="338" r:id="rId14"/>
    <p:sldId id="311" r:id="rId15"/>
    <p:sldId id="356" r:id="rId16"/>
    <p:sldId id="319" r:id="rId17"/>
    <p:sldId id="290" r:id="rId18"/>
    <p:sldId id="343" r:id="rId19"/>
    <p:sldId id="344" r:id="rId20"/>
    <p:sldId id="270" r:id="rId21"/>
    <p:sldId id="271" r:id="rId22"/>
    <p:sldId id="342" r:id="rId23"/>
    <p:sldId id="316" r:id="rId24"/>
    <p:sldId id="317" r:id="rId25"/>
    <p:sldId id="321" r:id="rId26"/>
    <p:sldId id="372" r:id="rId27"/>
    <p:sldId id="370" r:id="rId28"/>
    <p:sldId id="371" r:id="rId29"/>
    <p:sldId id="347" r:id="rId30"/>
    <p:sldId id="348" r:id="rId31"/>
    <p:sldId id="308" r:id="rId32"/>
    <p:sldId id="350" r:id="rId33"/>
    <p:sldId id="274" r:id="rId34"/>
    <p:sldId id="351" r:id="rId35"/>
    <p:sldId id="359" r:id="rId36"/>
    <p:sldId id="357" r:id="rId37"/>
    <p:sldId id="353" r:id="rId38"/>
    <p:sldId id="324" r:id="rId39"/>
    <p:sldId id="355" r:id="rId40"/>
    <p:sldId id="360" r:id="rId41"/>
    <p:sldId id="361" r:id="rId42"/>
    <p:sldId id="323" r:id="rId43"/>
    <p:sldId id="332" r:id="rId44"/>
    <p:sldId id="294" r:id="rId45"/>
    <p:sldId id="295" r:id="rId46"/>
    <p:sldId id="326" r:id="rId47"/>
    <p:sldId id="349" r:id="rId48"/>
    <p:sldId id="296" r:id="rId49"/>
    <p:sldId id="322" r:id="rId50"/>
    <p:sldId id="330" r:id="rId51"/>
    <p:sldId id="334" r:id="rId52"/>
    <p:sldId id="336" r:id="rId53"/>
    <p:sldId id="337" r:id="rId54"/>
    <p:sldId id="331" r:id="rId55"/>
    <p:sldId id="364" r:id="rId56"/>
    <p:sldId id="297" r:id="rId57"/>
    <p:sldId id="298" r:id="rId58"/>
    <p:sldId id="299" r:id="rId59"/>
    <p:sldId id="300" r:id="rId60"/>
    <p:sldId id="301" r:id="rId61"/>
    <p:sldId id="302" r:id="rId62"/>
    <p:sldId id="363" r:id="rId63"/>
    <p:sldId id="303" r:id="rId64"/>
    <p:sldId id="341" r:id="rId65"/>
    <p:sldId id="304" r:id="rId66"/>
    <p:sldId id="362" r:id="rId67"/>
    <p:sldId id="279" r:id="rId68"/>
  </p:sldIdLst>
  <p:sldSz cx="8999538" cy="6840538"/>
  <p:notesSz cx="6858000" cy="9144000"/>
  <p:defaultTextStyle>
    <a:defPPr>
      <a:defRPr lang="cs-CZ"/>
    </a:defPPr>
    <a:lvl1pPr marL="0" algn="l" defTabSz="905073" rtl="0" eaLnBrk="1" latinLnBrk="0" hangingPunct="1">
      <a:defRPr sz="1782" kern="1200">
        <a:solidFill>
          <a:schemeClr val="tx1"/>
        </a:solidFill>
        <a:latin typeface="+mn-lt"/>
        <a:ea typeface="+mn-ea"/>
        <a:cs typeface="+mn-cs"/>
      </a:defRPr>
    </a:lvl1pPr>
    <a:lvl2pPr marL="452537" algn="l" defTabSz="905073" rtl="0" eaLnBrk="1" latinLnBrk="0" hangingPunct="1">
      <a:defRPr sz="1782" kern="1200">
        <a:solidFill>
          <a:schemeClr val="tx1"/>
        </a:solidFill>
        <a:latin typeface="+mn-lt"/>
        <a:ea typeface="+mn-ea"/>
        <a:cs typeface="+mn-cs"/>
      </a:defRPr>
    </a:lvl2pPr>
    <a:lvl3pPr marL="905073" algn="l" defTabSz="905073" rtl="0" eaLnBrk="1" latinLnBrk="0" hangingPunct="1">
      <a:defRPr sz="1782" kern="1200">
        <a:solidFill>
          <a:schemeClr val="tx1"/>
        </a:solidFill>
        <a:latin typeface="+mn-lt"/>
        <a:ea typeface="+mn-ea"/>
        <a:cs typeface="+mn-cs"/>
      </a:defRPr>
    </a:lvl3pPr>
    <a:lvl4pPr marL="1357610" algn="l" defTabSz="905073" rtl="0" eaLnBrk="1" latinLnBrk="0" hangingPunct="1">
      <a:defRPr sz="1782" kern="1200">
        <a:solidFill>
          <a:schemeClr val="tx1"/>
        </a:solidFill>
        <a:latin typeface="+mn-lt"/>
        <a:ea typeface="+mn-ea"/>
        <a:cs typeface="+mn-cs"/>
      </a:defRPr>
    </a:lvl4pPr>
    <a:lvl5pPr marL="1810146" algn="l" defTabSz="905073" rtl="0" eaLnBrk="1" latinLnBrk="0" hangingPunct="1">
      <a:defRPr sz="1782" kern="1200">
        <a:solidFill>
          <a:schemeClr val="tx1"/>
        </a:solidFill>
        <a:latin typeface="+mn-lt"/>
        <a:ea typeface="+mn-ea"/>
        <a:cs typeface="+mn-cs"/>
      </a:defRPr>
    </a:lvl5pPr>
    <a:lvl6pPr marL="2262683" algn="l" defTabSz="905073" rtl="0" eaLnBrk="1" latinLnBrk="0" hangingPunct="1">
      <a:defRPr sz="1782" kern="1200">
        <a:solidFill>
          <a:schemeClr val="tx1"/>
        </a:solidFill>
        <a:latin typeface="+mn-lt"/>
        <a:ea typeface="+mn-ea"/>
        <a:cs typeface="+mn-cs"/>
      </a:defRPr>
    </a:lvl6pPr>
    <a:lvl7pPr marL="2715219" algn="l" defTabSz="905073" rtl="0" eaLnBrk="1" latinLnBrk="0" hangingPunct="1">
      <a:defRPr sz="1782" kern="1200">
        <a:solidFill>
          <a:schemeClr val="tx1"/>
        </a:solidFill>
        <a:latin typeface="+mn-lt"/>
        <a:ea typeface="+mn-ea"/>
        <a:cs typeface="+mn-cs"/>
      </a:defRPr>
    </a:lvl7pPr>
    <a:lvl8pPr marL="3167756" algn="l" defTabSz="905073" rtl="0" eaLnBrk="1" latinLnBrk="0" hangingPunct="1">
      <a:defRPr sz="1782" kern="1200">
        <a:solidFill>
          <a:schemeClr val="tx1"/>
        </a:solidFill>
        <a:latin typeface="+mn-lt"/>
        <a:ea typeface="+mn-ea"/>
        <a:cs typeface="+mn-cs"/>
      </a:defRPr>
    </a:lvl8pPr>
    <a:lvl9pPr marL="3620292" algn="l" defTabSz="905073" rtl="0" eaLnBrk="1" latinLnBrk="0" hangingPunct="1">
      <a:defRPr sz="1782"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8" autoAdjust="0"/>
    <p:restoredTop sz="94660"/>
  </p:normalViewPr>
  <p:slideViewPr>
    <p:cSldViewPr snapToGrid="0">
      <p:cViewPr>
        <p:scale>
          <a:sx n="50" d="100"/>
          <a:sy n="50" d="100"/>
        </p:scale>
        <p:origin x="-1932" y="-564"/>
      </p:cViewPr>
      <p:guideLst>
        <p:guide orient="horz" pos="2154"/>
        <p:guide pos="2834"/>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E80B2F-55CA-47FE-ACC1-F0C76CB6B48F}" type="doc">
      <dgm:prSet loTypeId="urn:microsoft.com/office/officeart/2005/8/layout/arrow2" loCatId="process" qsTypeId="urn:microsoft.com/office/officeart/2005/8/quickstyle/simple1" qsCatId="simple" csTypeId="urn:microsoft.com/office/officeart/2005/8/colors/accent1_2" csCatId="accent1" phldr="1"/>
      <dgm:spPr/>
    </dgm:pt>
    <dgm:pt modelId="{C9AE8677-7DCA-43C6-8BFF-31E4E818745A}">
      <dgm:prSet phldrT="[Text]"/>
      <dgm:spPr/>
      <dgm:t>
        <a:bodyPr/>
        <a:lstStyle/>
        <a:p>
          <a:r>
            <a:rPr lang="cs-CZ" dirty="0" err="1" smtClean="0"/>
            <a:t>Pre</a:t>
          </a:r>
          <a:r>
            <a:rPr lang="cs-CZ" dirty="0" smtClean="0"/>
            <a:t>-migrace</a:t>
          </a:r>
          <a:endParaRPr lang="cs-CZ" dirty="0"/>
        </a:p>
      </dgm:t>
    </dgm:pt>
    <dgm:pt modelId="{F2456CB0-0D80-4272-9D37-A6BED31834D6}" type="parTrans" cxnId="{53405E7A-8585-4BC6-B8BC-5933703DE4DA}">
      <dgm:prSet/>
      <dgm:spPr/>
      <dgm:t>
        <a:bodyPr/>
        <a:lstStyle/>
        <a:p>
          <a:endParaRPr lang="cs-CZ"/>
        </a:p>
      </dgm:t>
    </dgm:pt>
    <dgm:pt modelId="{2A7CAC53-A0AC-4FD1-96E2-165FED342A1D}" type="sibTrans" cxnId="{53405E7A-8585-4BC6-B8BC-5933703DE4DA}">
      <dgm:prSet/>
      <dgm:spPr/>
      <dgm:t>
        <a:bodyPr/>
        <a:lstStyle/>
        <a:p>
          <a:endParaRPr lang="cs-CZ"/>
        </a:p>
      </dgm:t>
    </dgm:pt>
    <dgm:pt modelId="{37306D25-01F1-4529-A081-96755E470A30}">
      <dgm:prSet phldrT="[Text]"/>
      <dgm:spPr/>
      <dgm:t>
        <a:bodyPr/>
        <a:lstStyle/>
        <a:p>
          <a:r>
            <a:rPr lang="cs-CZ" dirty="0" smtClean="0"/>
            <a:t>Emigrace </a:t>
          </a:r>
        </a:p>
      </dgm:t>
    </dgm:pt>
    <dgm:pt modelId="{7ED3CB38-FC21-43F9-8433-B111FE9F8B15}" type="parTrans" cxnId="{621BDF7D-53EC-4F99-B820-E7E06B8D3F6E}">
      <dgm:prSet/>
      <dgm:spPr/>
      <dgm:t>
        <a:bodyPr/>
        <a:lstStyle/>
        <a:p>
          <a:endParaRPr lang="cs-CZ"/>
        </a:p>
      </dgm:t>
    </dgm:pt>
    <dgm:pt modelId="{C8517235-155E-4593-A78C-63340A9E72E3}" type="sibTrans" cxnId="{621BDF7D-53EC-4F99-B820-E7E06B8D3F6E}">
      <dgm:prSet/>
      <dgm:spPr/>
      <dgm:t>
        <a:bodyPr/>
        <a:lstStyle/>
        <a:p>
          <a:endParaRPr lang="cs-CZ"/>
        </a:p>
      </dgm:t>
    </dgm:pt>
    <dgm:pt modelId="{C07CF987-C246-4117-A85A-BDD8151CCAB0}">
      <dgm:prSet phldrT="[Text]"/>
      <dgm:spPr/>
      <dgm:t>
        <a:bodyPr/>
        <a:lstStyle/>
        <a:p>
          <a:r>
            <a:rPr lang="cs-CZ" dirty="0" smtClean="0"/>
            <a:t>Návrat (post-migrace)</a:t>
          </a:r>
          <a:endParaRPr lang="cs-CZ" dirty="0"/>
        </a:p>
      </dgm:t>
    </dgm:pt>
    <dgm:pt modelId="{28722C7E-A3DF-49FB-A379-15FDFE4B75CB}" type="parTrans" cxnId="{007C9048-6B32-4266-AF80-9FACAA8C2153}">
      <dgm:prSet/>
      <dgm:spPr/>
      <dgm:t>
        <a:bodyPr/>
        <a:lstStyle/>
        <a:p>
          <a:endParaRPr lang="cs-CZ"/>
        </a:p>
      </dgm:t>
    </dgm:pt>
    <dgm:pt modelId="{02CB7586-7EFB-489F-B90A-8BE62B743FBB}" type="sibTrans" cxnId="{007C9048-6B32-4266-AF80-9FACAA8C2153}">
      <dgm:prSet/>
      <dgm:spPr/>
      <dgm:t>
        <a:bodyPr/>
        <a:lstStyle/>
        <a:p>
          <a:endParaRPr lang="cs-CZ"/>
        </a:p>
      </dgm:t>
    </dgm:pt>
    <dgm:pt modelId="{C7015742-9900-44CF-B861-F07F4D65AAAA}" type="pres">
      <dgm:prSet presAssocID="{15E80B2F-55CA-47FE-ACC1-F0C76CB6B48F}" presName="arrowDiagram" presStyleCnt="0">
        <dgm:presLayoutVars>
          <dgm:chMax val="5"/>
          <dgm:dir/>
          <dgm:resizeHandles val="exact"/>
        </dgm:presLayoutVars>
      </dgm:prSet>
      <dgm:spPr/>
    </dgm:pt>
    <dgm:pt modelId="{54FDBE55-100D-44CA-BB90-D085D25ADD94}" type="pres">
      <dgm:prSet presAssocID="{15E80B2F-55CA-47FE-ACC1-F0C76CB6B48F}" presName="arrow" presStyleLbl="bgShp" presStyleIdx="0" presStyleCnt="1"/>
      <dgm:spPr/>
    </dgm:pt>
    <dgm:pt modelId="{6AEEAA7A-71E0-4E01-9D92-B276B708F5F5}" type="pres">
      <dgm:prSet presAssocID="{15E80B2F-55CA-47FE-ACC1-F0C76CB6B48F}" presName="arrowDiagram3" presStyleCnt="0"/>
      <dgm:spPr/>
    </dgm:pt>
    <dgm:pt modelId="{5D5DF1BE-116B-4B87-9207-F0E4EE02DC65}" type="pres">
      <dgm:prSet presAssocID="{C9AE8677-7DCA-43C6-8BFF-31E4E818745A}" presName="bullet3a" presStyleLbl="node1" presStyleIdx="0" presStyleCnt="3"/>
      <dgm:spPr/>
    </dgm:pt>
    <dgm:pt modelId="{78A00396-B1C1-47AF-A9DE-C26E67DD4B19}" type="pres">
      <dgm:prSet presAssocID="{C9AE8677-7DCA-43C6-8BFF-31E4E818745A}" presName="textBox3a" presStyleLbl="revTx" presStyleIdx="0" presStyleCnt="3">
        <dgm:presLayoutVars>
          <dgm:bulletEnabled val="1"/>
        </dgm:presLayoutVars>
      </dgm:prSet>
      <dgm:spPr/>
      <dgm:t>
        <a:bodyPr/>
        <a:lstStyle/>
        <a:p>
          <a:endParaRPr lang="cs-CZ"/>
        </a:p>
      </dgm:t>
    </dgm:pt>
    <dgm:pt modelId="{0E16B942-824C-4F29-982C-BC20A9077775}" type="pres">
      <dgm:prSet presAssocID="{37306D25-01F1-4529-A081-96755E470A30}" presName="bullet3b" presStyleLbl="node1" presStyleIdx="1" presStyleCnt="3"/>
      <dgm:spPr/>
    </dgm:pt>
    <dgm:pt modelId="{FCFEC05F-94E0-41EF-8045-606130E10B06}" type="pres">
      <dgm:prSet presAssocID="{37306D25-01F1-4529-A081-96755E470A30}" presName="textBox3b" presStyleLbl="revTx" presStyleIdx="1" presStyleCnt="3">
        <dgm:presLayoutVars>
          <dgm:bulletEnabled val="1"/>
        </dgm:presLayoutVars>
      </dgm:prSet>
      <dgm:spPr/>
      <dgm:t>
        <a:bodyPr/>
        <a:lstStyle/>
        <a:p>
          <a:endParaRPr lang="cs-CZ"/>
        </a:p>
      </dgm:t>
    </dgm:pt>
    <dgm:pt modelId="{E6B7746A-274F-4304-ADA7-E2D8368FA226}" type="pres">
      <dgm:prSet presAssocID="{C07CF987-C246-4117-A85A-BDD8151CCAB0}" presName="bullet3c" presStyleLbl="node1" presStyleIdx="2" presStyleCnt="3"/>
      <dgm:spPr/>
    </dgm:pt>
    <dgm:pt modelId="{B3C82D74-0B75-446B-8E30-EBB9A0F3F837}" type="pres">
      <dgm:prSet presAssocID="{C07CF987-C246-4117-A85A-BDD8151CCAB0}" presName="textBox3c" presStyleLbl="revTx" presStyleIdx="2" presStyleCnt="3">
        <dgm:presLayoutVars>
          <dgm:bulletEnabled val="1"/>
        </dgm:presLayoutVars>
      </dgm:prSet>
      <dgm:spPr/>
      <dgm:t>
        <a:bodyPr/>
        <a:lstStyle/>
        <a:p>
          <a:endParaRPr lang="cs-CZ"/>
        </a:p>
      </dgm:t>
    </dgm:pt>
  </dgm:ptLst>
  <dgm:cxnLst>
    <dgm:cxn modelId="{53405E7A-8585-4BC6-B8BC-5933703DE4DA}" srcId="{15E80B2F-55CA-47FE-ACC1-F0C76CB6B48F}" destId="{C9AE8677-7DCA-43C6-8BFF-31E4E818745A}" srcOrd="0" destOrd="0" parTransId="{F2456CB0-0D80-4272-9D37-A6BED31834D6}" sibTransId="{2A7CAC53-A0AC-4FD1-96E2-165FED342A1D}"/>
    <dgm:cxn modelId="{621BDF7D-53EC-4F99-B820-E7E06B8D3F6E}" srcId="{15E80B2F-55CA-47FE-ACC1-F0C76CB6B48F}" destId="{37306D25-01F1-4529-A081-96755E470A30}" srcOrd="1" destOrd="0" parTransId="{7ED3CB38-FC21-43F9-8433-B111FE9F8B15}" sibTransId="{C8517235-155E-4593-A78C-63340A9E72E3}"/>
    <dgm:cxn modelId="{EC53DE9A-9D1B-4CD2-8F68-4BFF2DAB7BB3}" type="presOf" srcId="{37306D25-01F1-4529-A081-96755E470A30}" destId="{FCFEC05F-94E0-41EF-8045-606130E10B06}" srcOrd="0" destOrd="0" presId="urn:microsoft.com/office/officeart/2005/8/layout/arrow2"/>
    <dgm:cxn modelId="{F3A70F85-9F9D-44D1-86A3-D3B7515321B9}" type="presOf" srcId="{C9AE8677-7DCA-43C6-8BFF-31E4E818745A}" destId="{78A00396-B1C1-47AF-A9DE-C26E67DD4B19}" srcOrd="0" destOrd="0" presId="urn:microsoft.com/office/officeart/2005/8/layout/arrow2"/>
    <dgm:cxn modelId="{007C9048-6B32-4266-AF80-9FACAA8C2153}" srcId="{15E80B2F-55CA-47FE-ACC1-F0C76CB6B48F}" destId="{C07CF987-C246-4117-A85A-BDD8151CCAB0}" srcOrd="2" destOrd="0" parTransId="{28722C7E-A3DF-49FB-A379-15FDFE4B75CB}" sibTransId="{02CB7586-7EFB-489F-B90A-8BE62B743FBB}"/>
    <dgm:cxn modelId="{70E65572-6873-4515-9D15-E5C2F9149AFB}" type="presOf" srcId="{15E80B2F-55CA-47FE-ACC1-F0C76CB6B48F}" destId="{C7015742-9900-44CF-B861-F07F4D65AAAA}" srcOrd="0" destOrd="0" presId="urn:microsoft.com/office/officeart/2005/8/layout/arrow2"/>
    <dgm:cxn modelId="{611361B8-C03A-4EF2-A1A9-94897B22CC46}" type="presOf" srcId="{C07CF987-C246-4117-A85A-BDD8151CCAB0}" destId="{B3C82D74-0B75-446B-8E30-EBB9A0F3F837}" srcOrd="0" destOrd="0" presId="urn:microsoft.com/office/officeart/2005/8/layout/arrow2"/>
    <dgm:cxn modelId="{B24EF454-1741-40EB-8A5A-D6B64552FE6A}" type="presParOf" srcId="{C7015742-9900-44CF-B861-F07F4D65AAAA}" destId="{54FDBE55-100D-44CA-BB90-D085D25ADD94}" srcOrd="0" destOrd="0" presId="urn:microsoft.com/office/officeart/2005/8/layout/arrow2"/>
    <dgm:cxn modelId="{D6BE948E-A701-4866-8FDC-ADC047DF1B1F}" type="presParOf" srcId="{C7015742-9900-44CF-B861-F07F4D65AAAA}" destId="{6AEEAA7A-71E0-4E01-9D92-B276B708F5F5}" srcOrd="1" destOrd="0" presId="urn:microsoft.com/office/officeart/2005/8/layout/arrow2"/>
    <dgm:cxn modelId="{1623B476-B260-44B3-BD77-E23FE256C16B}" type="presParOf" srcId="{6AEEAA7A-71E0-4E01-9D92-B276B708F5F5}" destId="{5D5DF1BE-116B-4B87-9207-F0E4EE02DC65}" srcOrd="0" destOrd="0" presId="urn:microsoft.com/office/officeart/2005/8/layout/arrow2"/>
    <dgm:cxn modelId="{7E4F13FB-E504-4CC1-AC4A-170F3180A8EF}" type="presParOf" srcId="{6AEEAA7A-71E0-4E01-9D92-B276B708F5F5}" destId="{78A00396-B1C1-47AF-A9DE-C26E67DD4B19}" srcOrd="1" destOrd="0" presId="urn:microsoft.com/office/officeart/2005/8/layout/arrow2"/>
    <dgm:cxn modelId="{130ACB3E-8FD0-4FBF-B3E8-3BD8C55C47F1}" type="presParOf" srcId="{6AEEAA7A-71E0-4E01-9D92-B276B708F5F5}" destId="{0E16B942-824C-4F29-982C-BC20A9077775}" srcOrd="2" destOrd="0" presId="urn:microsoft.com/office/officeart/2005/8/layout/arrow2"/>
    <dgm:cxn modelId="{2C0E6975-60DC-47BE-A3AA-D9A6FAE92B03}" type="presParOf" srcId="{6AEEAA7A-71E0-4E01-9D92-B276B708F5F5}" destId="{FCFEC05F-94E0-41EF-8045-606130E10B06}" srcOrd="3" destOrd="0" presId="urn:microsoft.com/office/officeart/2005/8/layout/arrow2"/>
    <dgm:cxn modelId="{89270560-8DBE-493F-A576-6CC8174D4D53}" type="presParOf" srcId="{6AEEAA7A-71E0-4E01-9D92-B276B708F5F5}" destId="{E6B7746A-274F-4304-ADA7-E2D8368FA226}" srcOrd="4" destOrd="0" presId="urn:microsoft.com/office/officeart/2005/8/layout/arrow2"/>
    <dgm:cxn modelId="{85BB331A-BEE2-44B6-ADB0-317EC13B98EA}" type="presParOf" srcId="{6AEEAA7A-71E0-4E01-9D92-B276B708F5F5}" destId="{B3C82D74-0B75-446B-8E30-EBB9A0F3F837}" srcOrd="5"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0EE153-4B5D-4ED4-AE0F-3F13A126A33F}"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cs-CZ"/>
        </a:p>
      </dgm:t>
    </dgm:pt>
    <dgm:pt modelId="{D2319645-A36A-4FD5-B21B-C1A3E999F258}">
      <dgm:prSet phldrT="[Text]"/>
      <dgm:spPr/>
      <dgm:t>
        <a:bodyPr/>
        <a:lstStyle/>
        <a:p>
          <a:r>
            <a:rPr lang="cs-CZ" dirty="0" smtClean="0"/>
            <a:t>Imigrace</a:t>
          </a:r>
          <a:endParaRPr lang="cs-CZ" dirty="0"/>
        </a:p>
      </dgm:t>
    </dgm:pt>
    <dgm:pt modelId="{F367F977-E4FE-45B3-ACF5-B2E5AB970707}" type="parTrans" cxnId="{3DD449B5-E367-40C6-9385-8ACCBCF9B15D}">
      <dgm:prSet/>
      <dgm:spPr/>
      <dgm:t>
        <a:bodyPr/>
        <a:lstStyle/>
        <a:p>
          <a:endParaRPr lang="cs-CZ"/>
        </a:p>
      </dgm:t>
    </dgm:pt>
    <dgm:pt modelId="{6F187FE6-7D06-4C37-983D-116486A8A2F2}" type="sibTrans" cxnId="{3DD449B5-E367-40C6-9385-8ACCBCF9B15D}">
      <dgm:prSet/>
      <dgm:spPr/>
      <dgm:t>
        <a:bodyPr/>
        <a:lstStyle/>
        <a:p>
          <a:endParaRPr lang="cs-CZ"/>
        </a:p>
      </dgm:t>
    </dgm:pt>
    <dgm:pt modelId="{86E6566C-1925-4362-861F-F4340FA5D723}">
      <dgm:prSet phldrT="[Text]"/>
      <dgm:spPr/>
      <dgm:t>
        <a:bodyPr/>
        <a:lstStyle/>
        <a:p>
          <a:r>
            <a:rPr lang="cs-CZ" dirty="0" smtClean="0"/>
            <a:t>Emigrace</a:t>
          </a:r>
          <a:endParaRPr lang="cs-CZ" dirty="0"/>
        </a:p>
      </dgm:t>
    </dgm:pt>
    <dgm:pt modelId="{4B22DDE1-05E2-4B18-B17D-76323B4AA1E7}" type="parTrans" cxnId="{764A54A8-F647-4738-91CB-FA7EA5C53CA5}">
      <dgm:prSet/>
      <dgm:spPr/>
      <dgm:t>
        <a:bodyPr/>
        <a:lstStyle/>
        <a:p>
          <a:endParaRPr lang="cs-CZ"/>
        </a:p>
      </dgm:t>
    </dgm:pt>
    <dgm:pt modelId="{6A4BA7C5-3008-491E-BBE6-3BAB8B503762}" type="sibTrans" cxnId="{764A54A8-F647-4738-91CB-FA7EA5C53CA5}">
      <dgm:prSet/>
      <dgm:spPr/>
      <dgm:t>
        <a:bodyPr/>
        <a:lstStyle/>
        <a:p>
          <a:endParaRPr lang="cs-CZ"/>
        </a:p>
      </dgm:t>
    </dgm:pt>
    <dgm:pt modelId="{55B113FE-F244-4CEC-B900-91258E2B32C6}" type="pres">
      <dgm:prSet presAssocID="{D40EE153-4B5D-4ED4-AE0F-3F13A126A33F}" presName="compositeShape" presStyleCnt="0">
        <dgm:presLayoutVars>
          <dgm:chMax val="2"/>
          <dgm:dir/>
          <dgm:resizeHandles val="exact"/>
        </dgm:presLayoutVars>
      </dgm:prSet>
      <dgm:spPr/>
      <dgm:t>
        <a:bodyPr/>
        <a:lstStyle/>
        <a:p>
          <a:endParaRPr lang="cs-CZ"/>
        </a:p>
      </dgm:t>
    </dgm:pt>
    <dgm:pt modelId="{26C6B63D-C39B-4E6B-86A5-A6AD5DA152BE}" type="pres">
      <dgm:prSet presAssocID="{D40EE153-4B5D-4ED4-AE0F-3F13A126A33F}" presName="divider" presStyleLbl="fgShp" presStyleIdx="0" presStyleCnt="1"/>
      <dgm:spPr/>
    </dgm:pt>
    <dgm:pt modelId="{920E7D30-1041-4AF1-8020-36F5FECDFB7F}" type="pres">
      <dgm:prSet presAssocID="{D2319645-A36A-4FD5-B21B-C1A3E999F258}" presName="downArrow" presStyleLbl="node1" presStyleIdx="0" presStyleCnt="2"/>
      <dgm:spPr/>
    </dgm:pt>
    <dgm:pt modelId="{70A14422-5B79-4F3D-99CC-59C5E7E2C94C}" type="pres">
      <dgm:prSet presAssocID="{D2319645-A36A-4FD5-B21B-C1A3E999F258}" presName="downArrowText" presStyleLbl="revTx" presStyleIdx="0" presStyleCnt="2" custLinFactNeighborX="-34699">
        <dgm:presLayoutVars>
          <dgm:bulletEnabled val="1"/>
        </dgm:presLayoutVars>
      </dgm:prSet>
      <dgm:spPr/>
      <dgm:t>
        <a:bodyPr/>
        <a:lstStyle/>
        <a:p>
          <a:endParaRPr lang="cs-CZ"/>
        </a:p>
      </dgm:t>
    </dgm:pt>
    <dgm:pt modelId="{6E77EBB2-0E02-4938-9E9A-68D3DAFE5EC5}" type="pres">
      <dgm:prSet presAssocID="{86E6566C-1925-4362-861F-F4340FA5D723}" presName="upArrow" presStyleLbl="node1" presStyleIdx="1" presStyleCnt="2" custAng="10800000"/>
      <dgm:spPr/>
    </dgm:pt>
    <dgm:pt modelId="{763BE819-60E5-4AF0-B4B7-4AF4DE3F9069}" type="pres">
      <dgm:prSet presAssocID="{86E6566C-1925-4362-861F-F4340FA5D723}" presName="upArrowText" presStyleLbl="revTx" presStyleIdx="1" presStyleCnt="2" custLinFactNeighborX="39463">
        <dgm:presLayoutVars>
          <dgm:bulletEnabled val="1"/>
        </dgm:presLayoutVars>
      </dgm:prSet>
      <dgm:spPr/>
      <dgm:t>
        <a:bodyPr/>
        <a:lstStyle/>
        <a:p>
          <a:endParaRPr lang="cs-CZ"/>
        </a:p>
      </dgm:t>
    </dgm:pt>
  </dgm:ptLst>
  <dgm:cxnLst>
    <dgm:cxn modelId="{749C569C-B3A0-4C84-8831-12B850B3CB79}" type="presOf" srcId="{D2319645-A36A-4FD5-B21B-C1A3E999F258}" destId="{70A14422-5B79-4F3D-99CC-59C5E7E2C94C}" srcOrd="0" destOrd="0" presId="urn:microsoft.com/office/officeart/2005/8/layout/arrow3"/>
    <dgm:cxn modelId="{764A54A8-F647-4738-91CB-FA7EA5C53CA5}" srcId="{D40EE153-4B5D-4ED4-AE0F-3F13A126A33F}" destId="{86E6566C-1925-4362-861F-F4340FA5D723}" srcOrd="1" destOrd="0" parTransId="{4B22DDE1-05E2-4B18-B17D-76323B4AA1E7}" sibTransId="{6A4BA7C5-3008-491E-BBE6-3BAB8B503762}"/>
    <dgm:cxn modelId="{6E0B4B0C-137F-4C22-A4BE-9FB13E8E7DA3}" type="presOf" srcId="{86E6566C-1925-4362-861F-F4340FA5D723}" destId="{763BE819-60E5-4AF0-B4B7-4AF4DE3F9069}" srcOrd="0" destOrd="0" presId="urn:microsoft.com/office/officeart/2005/8/layout/arrow3"/>
    <dgm:cxn modelId="{AD70DE8A-6160-40D0-86E1-1686653FF505}" type="presOf" srcId="{D40EE153-4B5D-4ED4-AE0F-3F13A126A33F}" destId="{55B113FE-F244-4CEC-B900-91258E2B32C6}" srcOrd="0" destOrd="0" presId="urn:microsoft.com/office/officeart/2005/8/layout/arrow3"/>
    <dgm:cxn modelId="{3DD449B5-E367-40C6-9385-8ACCBCF9B15D}" srcId="{D40EE153-4B5D-4ED4-AE0F-3F13A126A33F}" destId="{D2319645-A36A-4FD5-B21B-C1A3E999F258}" srcOrd="0" destOrd="0" parTransId="{F367F977-E4FE-45B3-ACF5-B2E5AB970707}" sibTransId="{6F187FE6-7D06-4C37-983D-116486A8A2F2}"/>
    <dgm:cxn modelId="{500C9A2D-5E66-406B-A9BC-811A82AF4481}" type="presParOf" srcId="{55B113FE-F244-4CEC-B900-91258E2B32C6}" destId="{26C6B63D-C39B-4E6B-86A5-A6AD5DA152BE}" srcOrd="0" destOrd="0" presId="urn:microsoft.com/office/officeart/2005/8/layout/arrow3"/>
    <dgm:cxn modelId="{2D42E385-C277-4168-A4B8-AF74A273D97E}" type="presParOf" srcId="{55B113FE-F244-4CEC-B900-91258E2B32C6}" destId="{920E7D30-1041-4AF1-8020-36F5FECDFB7F}" srcOrd="1" destOrd="0" presId="urn:microsoft.com/office/officeart/2005/8/layout/arrow3"/>
    <dgm:cxn modelId="{5DF28831-6457-449D-A8BF-36F4515274B4}" type="presParOf" srcId="{55B113FE-F244-4CEC-B900-91258E2B32C6}" destId="{70A14422-5B79-4F3D-99CC-59C5E7E2C94C}" srcOrd="2" destOrd="0" presId="urn:microsoft.com/office/officeart/2005/8/layout/arrow3"/>
    <dgm:cxn modelId="{67CA38AF-2C06-40EA-8C9D-D33AA9D004CB}" type="presParOf" srcId="{55B113FE-F244-4CEC-B900-91258E2B32C6}" destId="{6E77EBB2-0E02-4938-9E9A-68D3DAFE5EC5}" srcOrd="3" destOrd="0" presId="urn:microsoft.com/office/officeart/2005/8/layout/arrow3"/>
    <dgm:cxn modelId="{5DC55967-1B4B-4775-BBE4-F22FBFFE302E}" type="presParOf" srcId="{55B113FE-F244-4CEC-B900-91258E2B32C6}" destId="{763BE819-60E5-4AF0-B4B7-4AF4DE3F9069}" srcOrd="4" destOrd="0" presId="urn:microsoft.com/office/officeart/2005/8/layout/arrow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E40CE0-BE51-4FC2-A50B-3B634B7E2AC0}"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cs-CZ"/>
        </a:p>
      </dgm:t>
    </dgm:pt>
    <dgm:pt modelId="{7817C27F-E6E5-4A16-8B50-3783FFD9D1DB}">
      <dgm:prSet/>
      <dgm:spPr/>
      <dgm:t>
        <a:bodyPr/>
        <a:lstStyle/>
        <a:p>
          <a:pPr rtl="0"/>
          <a:r>
            <a:rPr lang="cs-CZ" b="1" dirty="0" smtClean="0"/>
            <a:t>Mikro</a:t>
          </a:r>
          <a:endParaRPr lang="cs-CZ" dirty="0"/>
        </a:p>
      </dgm:t>
    </dgm:pt>
    <dgm:pt modelId="{F98F6E1A-43DC-4FB2-814D-BBA4F85385BC}" type="parTrans" cxnId="{869BEDA2-5EBC-429B-B292-580ED818840E}">
      <dgm:prSet/>
      <dgm:spPr/>
      <dgm:t>
        <a:bodyPr/>
        <a:lstStyle/>
        <a:p>
          <a:endParaRPr lang="cs-CZ"/>
        </a:p>
      </dgm:t>
    </dgm:pt>
    <dgm:pt modelId="{61E9E98A-AFC2-4E8F-9DA1-6C6381A6F786}" type="sibTrans" cxnId="{869BEDA2-5EBC-429B-B292-580ED818840E}">
      <dgm:prSet/>
      <dgm:spPr/>
      <dgm:t>
        <a:bodyPr/>
        <a:lstStyle/>
        <a:p>
          <a:endParaRPr lang="cs-CZ"/>
        </a:p>
      </dgm:t>
    </dgm:pt>
    <dgm:pt modelId="{AC44172C-A507-4B26-BFBB-95F23315BAE1}">
      <dgm:prSet/>
      <dgm:spPr/>
      <dgm:t>
        <a:bodyPr/>
        <a:lstStyle/>
        <a:p>
          <a:pPr rtl="0"/>
          <a:r>
            <a:rPr lang="cs-CZ" dirty="0" smtClean="0"/>
            <a:t>Jednotlivec nebo domácnost</a:t>
          </a:r>
          <a:endParaRPr lang="cs-CZ" dirty="0"/>
        </a:p>
      </dgm:t>
    </dgm:pt>
    <dgm:pt modelId="{A72C9F6F-0110-4B78-86DA-70CA5AB78F7A}" type="parTrans" cxnId="{C140F51F-C2A4-47B2-9A6E-4A547059E906}">
      <dgm:prSet/>
      <dgm:spPr/>
      <dgm:t>
        <a:bodyPr/>
        <a:lstStyle/>
        <a:p>
          <a:endParaRPr lang="cs-CZ"/>
        </a:p>
      </dgm:t>
    </dgm:pt>
    <dgm:pt modelId="{FB91F1B9-2C9E-4F1B-94DD-223C540C5EBE}" type="sibTrans" cxnId="{C140F51F-C2A4-47B2-9A6E-4A547059E906}">
      <dgm:prSet/>
      <dgm:spPr/>
      <dgm:t>
        <a:bodyPr/>
        <a:lstStyle/>
        <a:p>
          <a:endParaRPr lang="cs-CZ"/>
        </a:p>
      </dgm:t>
    </dgm:pt>
    <dgm:pt modelId="{2F44E6C3-F7D6-4AE9-9D35-CD4BF27AC381}">
      <dgm:prSet/>
      <dgm:spPr/>
      <dgm:t>
        <a:bodyPr/>
        <a:lstStyle/>
        <a:p>
          <a:pPr rtl="0"/>
          <a:r>
            <a:rPr lang="cs-CZ" b="1" dirty="0" smtClean="0"/>
            <a:t>Meso</a:t>
          </a:r>
          <a:endParaRPr lang="cs-CZ" dirty="0"/>
        </a:p>
      </dgm:t>
    </dgm:pt>
    <dgm:pt modelId="{D8FF89A5-C79D-4DC7-A3F2-4221C67F2C89}" type="parTrans" cxnId="{EF3AD6F6-4327-46E6-85C7-B0A1C23CD43B}">
      <dgm:prSet/>
      <dgm:spPr/>
      <dgm:t>
        <a:bodyPr/>
        <a:lstStyle/>
        <a:p>
          <a:endParaRPr lang="cs-CZ"/>
        </a:p>
      </dgm:t>
    </dgm:pt>
    <dgm:pt modelId="{9F371B14-0C8E-44A4-9036-36ADD4128012}" type="sibTrans" cxnId="{EF3AD6F6-4327-46E6-85C7-B0A1C23CD43B}">
      <dgm:prSet/>
      <dgm:spPr/>
      <dgm:t>
        <a:bodyPr/>
        <a:lstStyle/>
        <a:p>
          <a:endParaRPr lang="cs-CZ"/>
        </a:p>
      </dgm:t>
    </dgm:pt>
    <dgm:pt modelId="{0B6EC089-ADEC-4F3A-8CD0-D149D2A57A0C}">
      <dgm:prSet/>
      <dgm:spPr/>
      <dgm:t>
        <a:bodyPr/>
        <a:lstStyle/>
        <a:p>
          <a:pPr rtl="0"/>
          <a:r>
            <a:rPr lang="cs-CZ" dirty="0" smtClean="0"/>
            <a:t>Zprostředkovatelé – jednotlivci, skupiny nebo instituce</a:t>
          </a:r>
          <a:endParaRPr lang="cs-CZ" dirty="0"/>
        </a:p>
      </dgm:t>
    </dgm:pt>
    <dgm:pt modelId="{7FDE0E44-3FB9-4FEA-A999-C8A53E7DB89D}" type="parTrans" cxnId="{63925650-E9F3-4E71-AF00-B8EDBCB5E61D}">
      <dgm:prSet/>
      <dgm:spPr/>
      <dgm:t>
        <a:bodyPr/>
        <a:lstStyle/>
        <a:p>
          <a:endParaRPr lang="cs-CZ"/>
        </a:p>
      </dgm:t>
    </dgm:pt>
    <dgm:pt modelId="{BE919919-151D-4690-83E7-6EDAF1B18804}" type="sibTrans" cxnId="{63925650-E9F3-4E71-AF00-B8EDBCB5E61D}">
      <dgm:prSet/>
      <dgm:spPr/>
      <dgm:t>
        <a:bodyPr/>
        <a:lstStyle/>
        <a:p>
          <a:endParaRPr lang="cs-CZ"/>
        </a:p>
      </dgm:t>
    </dgm:pt>
    <dgm:pt modelId="{23AFD65B-6BEB-4FB3-A0F3-4A9FAD47EB7B}">
      <dgm:prSet/>
      <dgm:spPr/>
      <dgm:t>
        <a:bodyPr/>
        <a:lstStyle/>
        <a:p>
          <a:pPr rtl="0"/>
          <a:r>
            <a:rPr lang="cs-CZ" b="1" dirty="0" smtClean="0"/>
            <a:t>Makro </a:t>
          </a:r>
          <a:endParaRPr lang="cs-CZ" b="1" dirty="0"/>
        </a:p>
      </dgm:t>
    </dgm:pt>
    <dgm:pt modelId="{FA22B642-A2F7-45FD-BB79-5310856861BA}" type="parTrans" cxnId="{F45E8223-4A9F-486B-B290-58AB1F90010D}">
      <dgm:prSet/>
      <dgm:spPr/>
      <dgm:t>
        <a:bodyPr/>
        <a:lstStyle/>
        <a:p>
          <a:endParaRPr lang="cs-CZ"/>
        </a:p>
      </dgm:t>
    </dgm:pt>
    <dgm:pt modelId="{FF7F3115-A08E-4500-A660-91C7E63397DB}" type="sibTrans" cxnId="{F45E8223-4A9F-486B-B290-58AB1F90010D}">
      <dgm:prSet/>
      <dgm:spPr/>
      <dgm:t>
        <a:bodyPr/>
        <a:lstStyle/>
        <a:p>
          <a:endParaRPr lang="cs-CZ"/>
        </a:p>
      </dgm:t>
    </dgm:pt>
    <dgm:pt modelId="{AC4640CB-2C39-4239-9EE3-6761CD071611}">
      <dgm:prSet/>
      <dgm:spPr/>
      <dgm:t>
        <a:bodyPr/>
        <a:lstStyle/>
        <a:p>
          <a:pPr rtl="0"/>
          <a:r>
            <a:rPr lang="cs-CZ" dirty="0" smtClean="0"/>
            <a:t>Strukturální faktory (sociální, ekonomické a politické okolnosti)</a:t>
          </a:r>
          <a:endParaRPr lang="cs-CZ" dirty="0"/>
        </a:p>
      </dgm:t>
    </dgm:pt>
    <dgm:pt modelId="{D5DA695E-3FBF-496F-AF7B-0CF172B5AA6C}" type="parTrans" cxnId="{DAC403FC-8059-4C8C-8874-623CCE3B3840}">
      <dgm:prSet/>
      <dgm:spPr/>
      <dgm:t>
        <a:bodyPr/>
        <a:lstStyle/>
        <a:p>
          <a:endParaRPr lang="cs-CZ"/>
        </a:p>
      </dgm:t>
    </dgm:pt>
    <dgm:pt modelId="{EE7466A0-6D53-4045-AFA2-BA0A58C7D7F5}" type="sibTrans" cxnId="{DAC403FC-8059-4C8C-8874-623CCE3B3840}">
      <dgm:prSet/>
      <dgm:spPr/>
      <dgm:t>
        <a:bodyPr/>
        <a:lstStyle/>
        <a:p>
          <a:endParaRPr lang="cs-CZ"/>
        </a:p>
      </dgm:t>
    </dgm:pt>
    <dgm:pt modelId="{7358462A-CE31-4D59-A90F-31C5144394E2}" type="pres">
      <dgm:prSet presAssocID="{1BE40CE0-BE51-4FC2-A50B-3B634B7E2AC0}" presName="Name0" presStyleCnt="0">
        <dgm:presLayoutVars>
          <dgm:dir/>
          <dgm:animLvl val="lvl"/>
          <dgm:resizeHandles val="exact"/>
        </dgm:presLayoutVars>
      </dgm:prSet>
      <dgm:spPr/>
      <dgm:t>
        <a:bodyPr/>
        <a:lstStyle/>
        <a:p>
          <a:endParaRPr lang="cs-CZ"/>
        </a:p>
      </dgm:t>
    </dgm:pt>
    <dgm:pt modelId="{36736CCD-B8A5-4FB9-96D0-860D614CD84E}" type="pres">
      <dgm:prSet presAssocID="{7817C27F-E6E5-4A16-8B50-3783FFD9D1DB}" presName="linNode" presStyleCnt="0"/>
      <dgm:spPr/>
    </dgm:pt>
    <dgm:pt modelId="{82F0ABD1-6C1E-4E3C-B159-3985B233CBF6}" type="pres">
      <dgm:prSet presAssocID="{7817C27F-E6E5-4A16-8B50-3783FFD9D1DB}" presName="parentText" presStyleLbl="node1" presStyleIdx="0" presStyleCnt="3">
        <dgm:presLayoutVars>
          <dgm:chMax val="1"/>
          <dgm:bulletEnabled val="1"/>
        </dgm:presLayoutVars>
      </dgm:prSet>
      <dgm:spPr/>
      <dgm:t>
        <a:bodyPr/>
        <a:lstStyle/>
        <a:p>
          <a:endParaRPr lang="cs-CZ"/>
        </a:p>
      </dgm:t>
    </dgm:pt>
    <dgm:pt modelId="{5C5DDD7D-FD33-42C9-BA10-12688BE7A1E8}" type="pres">
      <dgm:prSet presAssocID="{7817C27F-E6E5-4A16-8B50-3783FFD9D1DB}" presName="descendantText" presStyleLbl="alignAccFollowNode1" presStyleIdx="0" presStyleCnt="3">
        <dgm:presLayoutVars>
          <dgm:bulletEnabled val="1"/>
        </dgm:presLayoutVars>
      </dgm:prSet>
      <dgm:spPr/>
      <dgm:t>
        <a:bodyPr/>
        <a:lstStyle/>
        <a:p>
          <a:endParaRPr lang="cs-CZ"/>
        </a:p>
      </dgm:t>
    </dgm:pt>
    <dgm:pt modelId="{9CB81D67-FF95-47EC-B877-BEE21DB36A32}" type="pres">
      <dgm:prSet presAssocID="{61E9E98A-AFC2-4E8F-9DA1-6C6381A6F786}" presName="sp" presStyleCnt="0"/>
      <dgm:spPr/>
    </dgm:pt>
    <dgm:pt modelId="{D2108BE0-FC6C-41CB-867A-EFA8AEB90B9D}" type="pres">
      <dgm:prSet presAssocID="{2F44E6C3-F7D6-4AE9-9D35-CD4BF27AC381}" presName="linNode" presStyleCnt="0"/>
      <dgm:spPr/>
    </dgm:pt>
    <dgm:pt modelId="{E1DE53BF-2A8B-4F4D-8AF6-0E8409EFA8BD}" type="pres">
      <dgm:prSet presAssocID="{2F44E6C3-F7D6-4AE9-9D35-CD4BF27AC381}" presName="parentText" presStyleLbl="node1" presStyleIdx="1" presStyleCnt="3">
        <dgm:presLayoutVars>
          <dgm:chMax val="1"/>
          <dgm:bulletEnabled val="1"/>
        </dgm:presLayoutVars>
      </dgm:prSet>
      <dgm:spPr/>
      <dgm:t>
        <a:bodyPr/>
        <a:lstStyle/>
        <a:p>
          <a:endParaRPr lang="cs-CZ"/>
        </a:p>
      </dgm:t>
    </dgm:pt>
    <dgm:pt modelId="{7CAE39A1-2CF2-4EC3-840B-756FEB4C80AC}" type="pres">
      <dgm:prSet presAssocID="{2F44E6C3-F7D6-4AE9-9D35-CD4BF27AC381}" presName="descendantText" presStyleLbl="alignAccFollowNode1" presStyleIdx="1" presStyleCnt="3">
        <dgm:presLayoutVars>
          <dgm:bulletEnabled val="1"/>
        </dgm:presLayoutVars>
      </dgm:prSet>
      <dgm:spPr/>
      <dgm:t>
        <a:bodyPr/>
        <a:lstStyle/>
        <a:p>
          <a:endParaRPr lang="cs-CZ"/>
        </a:p>
      </dgm:t>
    </dgm:pt>
    <dgm:pt modelId="{D3E63F08-3A65-43D2-8421-3A5499DC2E01}" type="pres">
      <dgm:prSet presAssocID="{9F371B14-0C8E-44A4-9036-36ADD4128012}" presName="sp" presStyleCnt="0"/>
      <dgm:spPr/>
    </dgm:pt>
    <dgm:pt modelId="{C406F714-BDAA-4BA5-A26F-5FEA2E01B361}" type="pres">
      <dgm:prSet presAssocID="{23AFD65B-6BEB-4FB3-A0F3-4A9FAD47EB7B}" presName="linNode" presStyleCnt="0"/>
      <dgm:spPr/>
    </dgm:pt>
    <dgm:pt modelId="{02272F6C-0182-489C-8E26-D40BBCFE4599}" type="pres">
      <dgm:prSet presAssocID="{23AFD65B-6BEB-4FB3-A0F3-4A9FAD47EB7B}" presName="parentText" presStyleLbl="node1" presStyleIdx="2" presStyleCnt="3">
        <dgm:presLayoutVars>
          <dgm:chMax val="1"/>
          <dgm:bulletEnabled val="1"/>
        </dgm:presLayoutVars>
      </dgm:prSet>
      <dgm:spPr/>
      <dgm:t>
        <a:bodyPr/>
        <a:lstStyle/>
        <a:p>
          <a:endParaRPr lang="cs-CZ"/>
        </a:p>
      </dgm:t>
    </dgm:pt>
    <dgm:pt modelId="{9611AAAD-E6B3-4FB7-9029-E4BB69E62BF3}" type="pres">
      <dgm:prSet presAssocID="{23AFD65B-6BEB-4FB3-A0F3-4A9FAD47EB7B}" presName="descendantText" presStyleLbl="alignAccFollowNode1" presStyleIdx="2" presStyleCnt="3">
        <dgm:presLayoutVars>
          <dgm:bulletEnabled val="1"/>
        </dgm:presLayoutVars>
      </dgm:prSet>
      <dgm:spPr/>
      <dgm:t>
        <a:bodyPr/>
        <a:lstStyle/>
        <a:p>
          <a:endParaRPr lang="cs-CZ"/>
        </a:p>
      </dgm:t>
    </dgm:pt>
  </dgm:ptLst>
  <dgm:cxnLst>
    <dgm:cxn modelId="{63925650-E9F3-4E71-AF00-B8EDBCB5E61D}" srcId="{2F44E6C3-F7D6-4AE9-9D35-CD4BF27AC381}" destId="{0B6EC089-ADEC-4F3A-8CD0-D149D2A57A0C}" srcOrd="0" destOrd="0" parTransId="{7FDE0E44-3FB9-4FEA-A999-C8A53E7DB89D}" sibTransId="{BE919919-151D-4690-83E7-6EDAF1B18804}"/>
    <dgm:cxn modelId="{C53FA1BB-45E0-4962-A80E-2B1B1A9DD9EE}" type="presOf" srcId="{2F44E6C3-F7D6-4AE9-9D35-CD4BF27AC381}" destId="{E1DE53BF-2A8B-4F4D-8AF6-0E8409EFA8BD}" srcOrd="0" destOrd="0" presId="urn:microsoft.com/office/officeart/2005/8/layout/vList5"/>
    <dgm:cxn modelId="{129FF9C2-67E4-4A27-AE3C-E64BD67DF5DE}" type="presOf" srcId="{AC4640CB-2C39-4239-9EE3-6761CD071611}" destId="{9611AAAD-E6B3-4FB7-9029-E4BB69E62BF3}" srcOrd="0" destOrd="0" presId="urn:microsoft.com/office/officeart/2005/8/layout/vList5"/>
    <dgm:cxn modelId="{36020DB0-1740-456B-8AB4-47C741370D06}" type="presOf" srcId="{0B6EC089-ADEC-4F3A-8CD0-D149D2A57A0C}" destId="{7CAE39A1-2CF2-4EC3-840B-756FEB4C80AC}" srcOrd="0" destOrd="0" presId="urn:microsoft.com/office/officeart/2005/8/layout/vList5"/>
    <dgm:cxn modelId="{A77D7E49-CCCC-4574-AEE0-24689DEB6028}" type="presOf" srcId="{1BE40CE0-BE51-4FC2-A50B-3B634B7E2AC0}" destId="{7358462A-CE31-4D59-A90F-31C5144394E2}" srcOrd="0" destOrd="0" presId="urn:microsoft.com/office/officeart/2005/8/layout/vList5"/>
    <dgm:cxn modelId="{6DCCB911-30B3-435D-B978-967A5D2E014F}" type="presOf" srcId="{7817C27F-E6E5-4A16-8B50-3783FFD9D1DB}" destId="{82F0ABD1-6C1E-4E3C-B159-3985B233CBF6}" srcOrd="0" destOrd="0" presId="urn:microsoft.com/office/officeart/2005/8/layout/vList5"/>
    <dgm:cxn modelId="{F45E8223-4A9F-486B-B290-58AB1F90010D}" srcId="{1BE40CE0-BE51-4FC2-A50B-3B634B7E2AC0}" destId="{23AFD65B-6BEB-4FB3-A0F3-4A9FAD47EB7B}" srcOrd="2" destOrd="0" parTransId="{FA22B642-A2F7-45FD-BB79-5310856861BA}" sibTransId="{FF7F3115-A08E-4500-A660-91C7E63397DB}"/>
    <dgm:cxn modelId="{5F2069CE-FEF4-4EED-8505-DFE5993F946B}" type="presOf" srcId="{AC44172C-A507-4B26-BFBB-95F23315BAE1}" destId="{5C5DDD7D-FD33-42C9-BA10-12688BE7A1E8}" srcOrd="0" destOrd="0" presId="urn:microsoft.com/office/officeart/2005/8/layout/vList5"/>
    <dgm:cxn modelId="{EF3AD6F6-4327-46E6-85C7-B0A1C23CD43B}" srcId="{1BE40CE0-BE51-4FC2-A50B-3B634B7E2AC0}" destId="{2F44E6C3-F7D6-4AE9-9D35-CD4BF27AC381}" srcOrd="1" destOrd="0" parTransId="{D8FF89A5-C79D-4DC7-A3F2-4221C67F2C89}" sibTransId="{9F371B14-0C8E-44A4-9036-36ADD4128012}"/>
    <dgm:cxn modelId="{C140F51F-C2A4-47B2-9A6E-4A547059E906}" srcId="{7817C27F-E6E5-4A16-8B50-3783FFD9D1DB}" destId="{AC44172C-A507-4B26-BFBB-95F23315BAE1}" srcOrd="0" destOrd="0" parTransId="{A72C9F6F-0110-4B78-86DA-70CA5AB78F7A}" sibTransId="{FB91F1B9-2C9E-4F1B-94DD-223C540C5EBE}"/>
    <dgm:cxn modelId="{869BEDA2-5EBC-429B-B292-580ED818840E}" srcId="{1BE40CE0-BE51-4FC2-A50B-3B634B7E2AC0}" destId="{7817C27F-E6E5-4A16-8B50-3783FFD9D1DB}" srcOrd="0" destOrd="0" parTransId="{F98F6E1A-43DC-4FB2-814D-BBA4F85385BC}" sibTransId="{61E9E98A-AFC2-4E8F-9DA1-6C6381A6F786}"/>
    <dgm:cxn modelId="{6CEA89F7-9D52-457A-8E0B-243697FD852E}" type="presOf" srcId="{23AFD65B-6BEB-4FB3-A0F3-4A9FAD47EB7B}" destId="{02272F6C-0182-489C-8E26-D40BBCFE4599}" srcOrd="0" destOrd="0" presId="urn:microsoft.com/office/officeart/2005/8/layout/vList5"/>
    <dgm:cxn modelId="{DAC403FC-8059-4C8C-8874-623CCE3B3840}" srcId="{23AFD65B-6BEB-4FB3-A0F3-4A9FAD47EB7B}" destId="{AC4640CB-2C39-4239-9EE3-6761CD071611}" srcOrd="0" destOrd="0" parTransId="{D5DA695E-3FBF-496F-AF7B-0CF172B5AA6C}" sibTransId="{EE7466A0-6D53-4045-AFA2-BA0A58C7D7F5}"/>
    <dgm:cxn modelId="{950EDE58-474F-43EC-9004-FA24A1DF81DF}" type="presParOf" srcId="{7358462A-CE31-4D59-A90F-31C5144394E2}" destId="{36736CCD-B8A5-4FB9-96D0-860D614CD84E}" srcOrd="0" destOrd="0" presId="urn:microsoft.com/office/officeart/2005/8/layout/vList5"/>
    <dgm:cxn modelId="{28BBB111-4297-479B-A9AF-E28F17B516FB}" type="presParOf" srcId="{36736CCD-B8A5-4FB9-96D0-860D614CD84E}" destId="{82F0ABD1-6C1E-4E3C-B159-3985B233CBF6}" srcOrd="0" destOrd="0" presId="urn:microsoft.com/office/officeart/2005/8/layout/vList5"/>
    <dgm:cxn modelId="{A35E6E04-CD5A-412C-9608-82E3141BC7B6}" type="presParOf" srcId="{36736CCD-B8A5-4FB9-96D0-860D614CD84E}" destId="{5C5DDD7D-FD33-42C9-BA10-12688BE7A1E8}" srcOrd="1" destOrd="0" presId="urn:microsoft.com/office/officeart/2005/8/layout/vList5"/>
    <dgm:cxn modelId="{47EA2564-8F3D-4229-A000-B151C66C68BA}" type="presParOf" srcId="{7358462A-CE31-4D59-A90F-31C5144394E2}" destId="{9CB81D67-FF95-47EC-B877-BEE21DB36A32}" srcOrd="1" destOrd="0" presId="urn:microsoft.com/office/officeart/2005/8/layout/vList5"/>
    <dgm:cxn modelId="{FC7A579F-9067-4864-A05E-82589BB23039}" type="presParOf" srcId="{7358462A-CE31-4D59-A90F-31C5144394E2}" destId="{D2108BE0-FC6C-41CB-867A-EFA8AEB90B9D}" srcOrd="2" destOrd="0" presId="urn:microsoft.com/office/officeart/2005/8/layout/vList5"/>
    <dgm:cxn modelId="{F5AFFC20-CD4B-40CD-9FC1-109199674F5F}" type="presParOf" srcId="{D2108BE0-FC6C-41CB-867A-EFA8AEB90B9D}" destId="{E1DE53BF-2A8B-4F4D-8AF6-0E8409EFA8BD}" srcOrd="0" destOrd="0" presId="urn:microsoft.com/office/officeart/2005/8/layout/vList5"/>
    <dgm:cxn modelId="{9DFC37A1-B779-4CB3-9112-F49026E56BFE}" type="presParOf" srcId="{D2108BE0-FC6C-41CB-867A-EFA8AEB90B9D}" destId="{7CAE39A1-2CF2-4EC3-840B-756FEB4C80AC}" srcOrd="1" destOrd="0" presId="urn:microsoft.com/office/officeart/2005/8/layout/vList5"/>
    <dgm:cxn modelId="{679DC31C-9C5D-4D36-BE7D-09A4EEF550D8}" type="presParOf" srcId="{7358462A-CE31-4D59-A90F-31C5144394E2}" destId="{D3E63F08-3A65-43D2-8421-3A5499DC2E01}" srcOrd="3" destOrd="0" presId="urn:microsoft.com/office/officeart/2005/8/layout/vList5"/>
    <dgm:cxn modelId="{18350E66-E044-45E4-B760-3C0575BA7AD9}" type="presParOf" srcId="{7358462A-CE31-4D59-A90F-31C5144394E2}" destId="{C406F714-BDAA-4BA5-A26F-5FEA2E01B361}" srcOrd="4" destOrd="0" presId="urn:microsoft.com/office/officeart/2005/8/layout/vList5"/>
    <dgm:cxn modelId="{3B5EF04B-4938-4787-9A5B-89539D87F173}" type="presParOf" srcId="{C406F714-BDAA-4BA5-A26F-5FEA2E01B361}" destId="{02272F6C-0182-489C-8E26-D40BBCFE4599}" srcOrd="0" destOrd="0" presId="urn:microsoft.com/office/officeart/2005/8/layout/vList5"/>
    <dgm:cxn modelId="{3FE93247-35C5-49E0-815F-2FF02D38595F}" type="presParOf" srcId="{C406F714-BDAA-4BA5-A26F-5FEA2E01B361}" destId="{9611AAAD-E6B3-4FB7-9029-E4BB69E62BF3}"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EBBDDF-A1AE-4B14-BAB9-D84E4162091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cs-CZ"/>
        </a:p>
      </dgm:t>
    </dgm:pt>
    <dgm:pt modelId="{EEF9CD4F-3E8A-4694-A20F-5A12AF552194}">
      <dgm:prSet phldrT="[Text]"/>
      <dgm:spPr/>
      <dgm:t>
        <a:bodyPr/>
        <a:lstStyle/>
        <a:p>
          <a:r>
            <a:rPr lang="cs-CZ" dirty="0" smtClean="0"/>
            <a:t>Migrace</a:t>
          </a:r>
          <a:endParaRPr lang="cs-CZ" dirty="0"/>
        </a:p>
      </dgm:t>
    </dgm:pt>
    <dgm:pt modelId="{C44A745B-50D8-4AF3-8758-05AAD5A227AA}" type="parTrans" cxnId="{2EA52047-8528-489F-8F1F-5C018135B166}">
      <dgm:prSet/>
      <dgm:spPr/>
      <dgm:t>
        <a:bodyPr/>
        <a:lstStyle/>
        <a:p>
          <a:endParaRPr lang="cs-CZ"/>
        </a:p>
      </dgm:t>
    </dgm:pt>
    <dgm:pt modelId="{80E964DE-9515-4986-9DDD-CFC7ED8E4B98}" type="sibTrans" cxnId="{2EA52047-8528-489F-8F1F-5C018135B166}">
      <dgm:prSet/>
      <dgm:spPr/>
      <dgm:t>
        <a:bodyPr/>
        <a:lstStyle/>
        <a:p>
          <a:endParaRPr lang="cs-CZ"/>
        </a:p>
      </dgm:t>
    </dgm:pt>
    <dgm:pt modelId="{0618CF19-83C9-41C1-920A-490BFAB9CD25}">
      <dgm:prSet phldrT="[Text]"/>
      <dgm:spPr/>
      <dgm:t>
        <a:bodyPr/>
        <a:lstStyle/>
        <a:p>
          <a:r>
            <a:rPr lang="cs-CZ" dirty="0" smtClean="0"/>
            <a:t>Dobrovolná</a:t>
          </a:r>
          <a:endParaRPr lang="cs-CZ" dirty="0"/>
        </a:p>
      </dgm:t>
    </dgm:pt>
    <dgm:pt modelId="{820E3C81-3D90-48DF-9BD3-EF701BC6FC2D}" type="parTrans" cxnId="{F7424E0B-EEB1-49B4-B9B0-80BDAD702FF3}">
      <dgm:prSet/>
      <dgm:spPr/>
      <dgm:t>
        <a:bodyPr/>
        <a:lstStyle/>
        <a:p>
          <a:endParaRPr lang="cs-CZ"/>
        </a:p>
      </dgm:t>
    </dgm:pt>
    <dgm:pt modelId="{021D196A-8E60-45F9-9552-5F45E2528B29}" type="sibTrans" cxnId="{F7424E0B-EEB1-49B4-B9B0-80BDAD702FF3}">
      <dgm:prSet/>
      <dgm:spPr/>
      <dgm:t>
        <a:bodyPr/>
        <a:lstStyle/>
        <a:p>
          <a:endParaRPr lang="cs-CZ"/>
        </a:p>
      </dgm:t>
    </dgm:pt>
    <dgm:pt modelId="{CF3AD701-D51E-4A08-87F4-79547FA08D76}">
      <dgm:prSet phldrT="[Text]"/>
      <dgm:spPr/>
      <dgm:t>
        <a:bodyPr/>
        <a:lstStyle/>
        <a:p>
          <a:r>
            <a:rPr lang="cs-CZ" dirty="0" smtClean="0"/>
            <a:t>Pracovní, studijní…</a:t>
          </a:r>
          <a:endParaRPr lang="cs-CZ" dirty="0"/>
        </a:p>
      </dgm:t>
    </dgm:pt>
    <dgm:pt modelId="{2281F1A9-FC3E-4502-8369-355AFB01168E}" type="parTrans" cxnId="{C6EC1BD0-2A1C-4884-A723-1FF5D893FAEA}">
      <dgm:prSet/>
      <dgm:spPr/>
      <dgm:t>
        <a:bodyPr/>
        <a:lstStyle/>
        <a:p>
          <a:endParaRPr lang="cs-CZ"/>
        </a:p>
      </dgm:t>
    </dgm:pt>
    <dgm:pt modelId="{75463711-6DF4-4862-AB9A-D1F5C0D6A8C8}" type="sibTrans" cxnId="{C6EC1BD0-2A1C-4884-A723-1FF5D893FAEA}">
      <dgm:prSet/>
      <dgm:spPr/>
      <dgm:t>
        <a:bodyPr/>
        <a:lstStyle/>
        <a:p>
          <a:endParaRPr lang="cs-CZ"/>
        </a:p>
      </dgm:t>
    </dgm:pt>
    <dgm:pt modelId="{F23AFB64-645A-42B2-ABED-92AB37CEDAC9}">
      <dgm:prSet phldrT="[Text]"/>
      <dgm:spPr/>
      <dgm:t>
        <a:bodyPr/>
        <a:lstStyle/>
        <a:p>
          <a:r>
            <a:rPr lang="cs-CZ" dirty="0" smtClean="0"/>
            <a:t>Dočasná/trvalá</a:t>
          </a:r>
          <a:endParaRPr lang="cs-CZ" dirty="0"/>
        </a:p>
      </dgm:t>
    </dgm:pt>
    <dgm:pt modelId="{6F7C07BF-3BF3-4E77-99DF-3A7949F32AD7}" type="parTrans" cxnId="{A93D64EC-9511-4877-AB80-8675008B7FB0}">
      <dgm:prSet/>
      <dgm:spPr/>
      <dgm:t>
        <a:bodyPr/>
        <a:lstStyle/>
        <a:p>
          <a:endParaRPr lang="cs-CZ"/>
        </a:p>
      </dgm:t>
    </dgm:pt>
    <dgm:pt modelId="{6295C6B3-0E5F-45FF-ACE5-435CFD173093}" type="sibTrans" cxnId="{A93D64EC-9511-4877-AB80-8675008B7FB0}">
      <dgm:prSet/>
      <dgm:spPr/>
      <dgm:t>
        <a:bodyPr/>
        <a:lstStyle/>
        <a:p>
          <a:endParaRPr lang="cs-CZ"/>
        </a:p>
      </dgm:t>
    </dgm:pt>
    <dgm:pt modelId="{AD6FE820-0D59-4A01-AE7F-CCB017BAB4CD}">
      <dgm:prSet phldrT="[Text]"/>
      <dgm:spPr/>
      <dgm:t>
        <a:bodyPr/>
        <a:lstStyle/>
        <a:p>
          <a:r>
            <a:rPr lang="cs-CZ" dirty="0" smtClean="0"/>
            <a:t>Nucená</a:t>
          </a:r>
          <a:endParaRPr lang="cs-CZ" dirty="0"/>
        </a:p>
      </dgm:t>
    </dgm:pt>
    <dgm:pt modelId="{BEB08598-9017-4D23-83AF-AD59FB57AD6B}" type="parTrans" cxnId="{9ED59745-B906-4425-BE43-6AB8BEEE88AE}">
      <dgm:prSet/>
      <dgm:spPr/>
      <dgm:t>
        <a:bodyPr/>
        <a:lstStyle/>
        <a:p>
          <a:endParaRPr lang="cs-CZ"/>
        </a:p>
      </dgm:t>
    </dgm:pt>
    <dgm:pt modelId="{E129C185-3462-4F27-8A55-8A73D1EDA0FB}" type="sibTrans" cxnId="{9ED59745-B906-4425-BE43-6AB8BEEE88AE}">
      <dgm:prSet/>
      <dgm:spPr/>
      <dgm:t>
        <a:bodyPr/>
        <a:lstStyle/>
        <a:p>
          <a:endParaRPr lang="cs-CZ"/>
        </a:p>
      </dgm:t>
    </dgm:pt>
    <dgm:pt modelId="{A30CE40B-F0F4-489B-8A5A-7EED7490BD01}">
      <dgm:prSet phldrT="[Text]"/>
      <dgm:spPr/>
      <dgm:t>
        <a:bodyPr/>
        <a:lstStyle/>
        <a:p>
          <a:r>
            <a:rPr lang="cs-CZ" dirty="0" smtClean="0"/>
            <a:t>Války, přírodní katastrofy, rozvojové projekty</a:t>
          </a:r>
          <a:endParaRPr lang="cs-CZ" dirty="0"/>
        </a:p>
      </dgm:t>
    </dgm:pt>
    <dgm:pt modelId="{0D91BB87-CCF5-4399-A164-A1B1767FBDE2}" type="parTrans" cxnId="{D4576A55-E5BE-453B-8542-49949A03C5AB}">
      <dgm:prSet/>
      <dgm:spPr/>
      <dgm:t>
        <a:bodyPr/>
        <a:lstStyle/>
        <a:p>
          <a:endParaRPr lang="cs-CZ"/>
        </a:p>
      </dgm:t>
    </dgm:pt>
    <dgm:pt modelId="{6772F5B9-FA20-4A5B-B949-D972BEEBD16B}" type="sibTrans" cxnId="{D4576A55-E5BE-453B-8542-49949A03C5AB}">
      <dgm:prSet/>
      <dgm:spPr/>
      <dgm:t>
        <a:bodyPr/>
        <a:lstStyle/>
        <a:p>
          <a:endParaRPr lang="cs-CZ"/>
        </a:p>
      </dgm:t>
    </dgm:pt>
    <dgm:pt modelId="{4465F5D9-836D-4016-B6A0-C7E27B882958}">
      <dgm:prSet phldrT="[Text]"/>
      <dgm:spPr/>
      <dgm:t>
        <a:bodyPr/>
        <a:lstStyle/>
        <a:p>
          <a:r>
            <a:rPr lang="cs-CZ" dirty="0" smtClean="0"/>
            <a:t>Cirkulární</a:t>
          </a:r>
          <a:endParaRPr lang="cs-CZ" dirty="0"/>
        </a:p>
      </dgm:t>
    </dgm:pt>
    <dgm:pt modelId="{BF6F155A-0BCE-4275-92F3-84DE97B67BF6}" type="parTrans" cxnId="{FB528DB7-26D0-4EFA-A3D6-9556058CB60F}">
      <dgm:prSet/>
      <dgm:spPr/>
      <dgm:t>
        <a:bodyPr/>
        <a:lstStyle/>
        <a:p>
          <a:endParaRPr lang="cs-CZ"/>
        </a:p>
      </dgm:t>
    </dgm:pt>
    <dgm:pt modelId="{A5C4FCBE-F641-4F63-A268-C600A473F07B}" type="sibTrans" cxnId="{FB528DB7-26D0-4EFA-A3D6-9556058CB60F}">
      <dgm:prSet/>
      <dgm:spPr/>
      <dgm:t>
        <a:bodyPr/>
        <a:lstStyle/>
        <a:p>
          <a:endParaRPr lang="cs-CZ"/>
        </a:p>
      </dgm:t>
    </dgm:pt>
    <dgm:pt modelId="{3234E1ED-7084-403E-828F-37C86CB5E24A}">
      <dgm:prSet phldrT="[Text]"/>
      <dgm:spPr/>
      <dgm:t>
        <a:bodyPr/>
        <a:lstStyle/>
        <a:p>
          <a:r>
            <a:rPr lang="cs-CZ" dirty="0" smtClean="0"/>
            <a:t>Návratová</a:t>
          </a:r>
          <a:endParaRPr lang="cs-CZ" dirty="0"/>
        </a:p>
      </dgm:t>
    </dgm:pt>
    <dgm:pt modelId="{8ABD5A9D-D965-4587-8F62-AB0C49EF8EE9}" type="parTrans" cxnId="{190AD333-FD72-413B-8BF0-A1B9782510C3}">
      <dgm:prSet/>
      <dgm:spPr/>
      <dgm:t>
        <a:bodyPr/>
        <a:lstStyle/>
        <a:p>
          <a:endParaRPr lang="cs-CZ"/>
        </a:p>
      </dgm:t>
    </dgm:pt>
    <dgm:pt modelId="{1AE78C0D-FAC1-4B4D-8AAC-E78934612D33}" type="sibTrans" cxnId="{190AD333-FD72-413B-8BF0-A1B9782510C3}">
      <dgm:prSet/>
      <dgm:spPr/>
      <dgm:t>
        <a:bodyPr/>
        <a:lstStyle/>
        <a:p>
          <a:endParaRPr lang="cs-CZ"/>
        </a:p>
      </dgm:t>
    </dgm:pt>
    <dgm:pt modelId="{8FE5871D-4E73-4E89-A1CF-6296E402AA64}" type="pres">
      <dgm:prSet presAssocID="{4EEBBDDF-A1AE-4B14-BAB9-D84E4162091B}" presName="diagram" presStyleCnt="0">
        <dgm:presLayoutVars>
          <dgm:chPref val="1"/>
          <dgm:dir/>
          <dgm:animOne val="branch"/>
          <dgm:animLvl val="lvl"/>
          <dgm:resizeHandles val="exact"/>
        </dgm:presLayoutVars>
      </dgm:prSet>
      <dgm:spPr/>
      <dgm:t>
        <a:bodyPr/>
        <a:lstStyle/>
        <a:p>
          <a:endParaRPr lang="cs-CZ"/>
        </a:p>
      </dgm:t>
    </dgm:pt>
    <dgm:pt modelId="{50E17F92-402F-4001-9B6B-2EE4B434DB63}" type="pres">
      <dgm:prSet presAssocID="{EEF9CD4F-3E8A-4694-A20F-5A12AF552194}" presName="root1" presStyleCnt="0"/>
      <dgm:spPr/>
    </dgm:pt>
    <dgm:pt modelId="{EC703202-35DD-4026-AC65-A2D8FA0804DB}" type="pres">
      <dgm:prSet presAssocID="{EEF9CD4F-3E8A-4694-A20F-5A12AF552194}" presName="LevelOneTextNode" presStyleLbl="node0" presStyleIdx="0" presStyleCnt="1">
        <dgm:presLayoutVars>
          <dgm:chPref val="3"/>
        </dgm:presLayoutVars>
      </dgm:prSet>
      <dgm:spPr/>
      <dgm:t>
        <a:bodyPr/>
        <a:lstStyle/>
        <a:p>
          <a:endParaRPr lang="cs-CZ"/>
        </a:p>
      </dgm:t>
    </dgm:pt>
    <dgm:pt modelId="{F8211441-C5DA-4046-8492-480CBEF2B1F2}" type="pres">
      <dgm:prSet presAssocID="{EEF9CD4F-3E8A-4694-A20F-5A12AF552194}" presName="level2hierChild" presStyleCnt="0"/>
      <dgm:spPr/>
    </dgm:pt>
    <dgm:pt modelId="{62068AD5-A01E-4024-9063-317924D4CEB2}" type="pres">
      <dgm:prSet presAssocID="{820E3C81-3D90-48DF-9BD3-EF701BC6FC2D}" presName="conn2-1" presStyleLbl="parChTrans1D2" presStyleIdx="0" presStyleCnt="2"/>
      <dgm:spPr/>
      <dgm:t>
        <a:bodyPr/>
        <a:lstStyle/>
        <a:p>
          <a:endParaRPr lang="cs-CZ"/>
        </a:p>
      </dgm:t>
    </dgm:pt>
    <dgm:pt modelId="{13BA320E-B28F-4FC3-A9EA-50E8B7E48B7C}" type="pres">
      <dgm:prSet presAssocID="{820E3C81-3D90-48DF-9BD3-EF701BC6FC2D}" presName="connTx" presStyleLbl="parChTrans1D2" presStyleIdx="0" presStyleCnt="2"/>
      <dgm:spPr/>
      <dgm:t>
        <a:bodyPr/>
        <a:lstStyle/>
        <a:p>
          <a:endParaRPr lang="cs-CZ"/>
        </a:p>
      </dgm:t>
    </dgm:pt>
    <dgm:pt modelId="{836A5F7A-854E-4B36-AFF5-C90A8E5C864B}" type="pres">
      <dgm:prSet presAssocID="{0618CF19-83C9-41C1-920A-490BFAB9CD25}" presName="root2" presStyleCnt="0"/>
      <dgm:spPr/>
    </dgm:pt>
    <dgm:pt modelId="{4CA59554-A259-41ED-B9F5-B9FDB03E8082}" type="pres">
      <dgm:prSet presAssocID="{0618CF19-83C9-41C1-920A-490BFAB9CD25}" presName="LevelTwoTextNode" presStyleLbl="node2" presStyleIdx="0" presStyleCnt="2">
        <dgm:presLayoutVars>
          <dgm:chPref val="3"/>
        </dgm:presLayoutVars>
      </dgm:prSet>
      <dgm:spPr/>
      <dgm:t>
        <a:bodyPr/>
        <a:lstStyle/>
        <a:p>
          <a:endParaRPr lang="cs-CZ"/>
        </a:p>
      </dgm:t>
    </dgm:pt>
    <dgm:pt modelId="{CE5F3649-4662-4493-8100-62C8434FBF5D}" type="pres">
      <dgm:prSet presAssocID="{0618CF19-83C9-41C1-920A-490BFAB9CD25}" presName="level3hierChild" presStyleCnt="0"/>
      <dgm:spPr/>
    </dgm:pt>
    <dgm:pt modelId="{EED75826-81BD-4164-A6DA-49AD2E08038D}" type="pres">
      <dgm:prSet presAssocID="{2281F1A9-FC3E-4502-8369-355AFB01168E}" presName="conn2-1" presStyleLbl="parChTrans1D3" presStyleIdx="0" presStyleCnt="5"/>
      <dgm:spPr/>
      <dgm:t>
        <a:bodyPr/>
        <a:lstStyle/>
        <a:p>
          <a:endParaRPr lang="cs-CZ"/>
        </a:p>
      </dgm:t>
    </dgm:pt>
    <dgm:pt modelId="{04D60AF4-5061-43EC-BECF-467C64E33ADC}" type="pres">
      <dgm:prSet presAssocID="{2281F1A9-FC3E-4502-8369-355AFB01168E}" presName="connTx" presStyleLbl="parChTrans1D3" presStyleIdx="0" presStyleCnt="5"/>
      <dgm:spPr/>
      <dgm:t>
        <a:bodyPr/>
        <a:lstStyle/>
        <a:p>
          <a:endParaRPr lang="cs-CZ"/>
        </a:p>
      </dgm:t>
    </dgm:pt>
    <dgm:pt modelId="{938B72DD-FF3E-47B1-9C73-6EA7AEBEE2A5}" type="pres">
      <dgm:prSet presAssocID="{CF3AD701-D51E-4A08-87F4-79547FA08D76}" presName="root2" presStyleCnt="0"/>
      <dgm:spPr/>
    </dgm:pt>
    <dgm:pt modelId="{D17941EA-8144-4173-916C-CBD4D076C4B1}" type="pres">
      <dgm:prSet presAssocID="{CF3AD701-D51E-4A08-87F4-79547FA08D76}" presName="LevelTwoTextNode" presStyleLbl="node3" presStyleIdx="0" presStyleCnt="5" custLinFactNeighborX="-1972" custLinFactNeighborY="-2629">
        <dgm:presLayoutVars>
          <dgm:chPref val="3"/>
        </dgm:presLayoutVars>
      </dgm:prSet>
      <dgm:spPr/>
      <dgm:t>
        <a:bodyPr/>
        <a:lstStyle/>
        <a:p>
          <a:endParaRPr lang="cs-CZ"/>
        </a:p>
      </dgm:t>
    </dgm:pt>
    <dgm:pt modelId="{DF248B2F-8B8D-47AA-B6BA-4E737A94A2C1}" type="pres">
      <dgm:prSet presAssocID="{CF3AD701-D51E-4A08-87F4-79547FA08D76}" presName="level3hierChild" presStyleCnt="0"/>
      <dgm:spPr/>
    </dgm:pt>
    <dgm:pt modelId="{8289C99D-01BF-43FA-9E85-0C59B0EE7BF1}" type="pres">
      <dgm:prSet presAssocID="{6F7C07BF-3BF3-4E77-99DF-3A7949F32AD7}" presName="conn2-1" presStyleLbl="parChTrans1D3" presStyleIdx="1" presStyleCnt="5"/>
      <dgm:spPr/>
      <dgm:t>
        <a:bodyPr/>
        <a:lstStyle/>
        <a:p>
          <a:endParaRPr lang="cs-CZ"/>
        </a:p>
      </dgm:t>
    </dgm:pt>
    <dgm:pt modelId="{9CAD197B-FD5A-43AD-A844-40195FCBAD7D}" type="pres">
      <dgm:prSet presAssocID="{6F7C07BF-3BF3-4E77-99DF-3A7949F32AD7}" presName="connTx" presStyleLbl="parChTrans1D3" presStyleIdx="1" presStyleCnt="5"/>
      <dgm:spPr/>
      <dgm:t>
        <a:bodyPr/>
        <a:lstStyle/>
        <a:p>
          <a:endParaRPr lang="cs-CZ"/>
        </a:p>
      </dgm:t>
    </dgm:pt>
    <dgm:pt modelId="{E3D426F8-C96C-45FB-A811-1E9C74245255}" type="pres">
      <dgm:prSet presAssocID="{F23AFB64-645A-42B2-ABED-92AB37CEDAC9}" presName="root2" presStyleCnt="0"/>
      <dgm:spPr/>
    </dgm:pt>
    <dgm:pt modelId="{E5BA46C1-7370-49FA-A24A-4AD3D50A2CF9}" type="pres">
      <dgm:prSet presAssocID="{F23AFB64-645A-42B2-ABED-92AB37CEDAC9}" presName="LevelTwoTextNode" presStyleLbl="node3" presStyleIdx="1" presStyleCnt="5">
        <dgm:presLayoutVars>
          <dgm:chPref val="3"/>
        </dgm:presLayoutVars>
      </dgm:prSet>
      <dgm:spPr/>
      <dgm:t>
        <a:bodyPr/>
        <a:lstStyle/>
        <a:p>
          <a:endParaRPr lang="cs-CZ"/>
        </a:p>
      </dgm:t>
    </dgm:pt>
    <dgm:pt modelId="{243EFF75-17E2-4990-994D-4D1387406061}" type="pres">
      <dgm:prSet presAssocID="{F23AFB64-645A-42B2-ABED-92AB37CEDAC9}" presName="level3hierChild" presStyleCnt="0"/>
      <dgm:spPr/>
    </dgm:pt>
    <dgm:pt modelId="{E45985EA-5D6E-4BA9-A454-E2FC5F334B21}" type="pres">
      <dgm:prSet presAssocID="{BF6F155A-0BCE-4275-92F3-84DE97B67BF6}" presName="conn2-1" presStyleLbl="parChTrans1D3" presStyleIdx="2" presStyleCnt="5"/>
      <dgm:spPr/>
      <dgm:t>
        <a:bodyPr/>
        <a:lstStyle/>
        <a:p>
          <a:endParaRPr lang="cs-CZ"/>
        </a:p>
      </dgm:t>
    </dgm:pt>
    <dgm:pt modelId="{961EDA2D-CE46-41E3-8A9C-3B87AD30E7E2}" type="pres">
      <dgm:prSet presAssocID="{BF6F155A-0BCE-4275-92F3-84DE97B67BF6}" presName="connTx" presStyleLbl="parChTrans1D3" presStyleIdx="2" presStyleCnt="5"/>
      <dgm:spPr/>
      <dgm:t>
        <a:bodyPr/>
        <a:lstStyle/>
        <a:p>
          <a:endParaRPr lang="cs-CZ"/>
        </a:p>
      </dgm:t>
    </dgm:pt>
    <dgm:pt modelId="{F53AA7EC-7A85-4BC3-BDDE-1A007C420135}" type="pres">
      <dgm:prSet presAssocID="{4465F5D9-836D-4016-B6A0-C7E27B882958}" presName="root2" presStyleCnt="0"/>
      <dgm:spPr/>
    </dgm:pt>
    <dgm:pt modelId="{FCA017E8-9170-486F-8B64-929A49DEC524}" type="pres">
      <dgm:prSet presAssocID="{4465F5D9-836D-4016-B6A0-C7E27B882958}" presName="LevelTwoTextNode" presStyleLbl="node3" presStyleIdx="2" presStyleCnt="5">
        <dgm:presLayoutVars>
          <dgm:chPref val="3"/>
        </dgm:presLayoutVars>
      </dgm:prSet>
      <dgm:spPr/>
      <dgm:t>
        <a:bodyPr/>
        <a:lstStyle/>
        <a:p>
          <a:endParaRPr lang="cs-CZ"/>
        </a:p>
      </dgm:t>
    </dgm:pt>
    <dgm:pt modelId="{7DFB1C17-E3E5-401D-9C3E-D25526E70DB1}" type="pres">
      <dgm:prSet presAssocID="{4465F5D9-836D-4016-B6A0-C7E27B882958}" presName="level3hierChild" presStyleCnt="0"/>
      <dgm:spPr/>
    </dgm:pt>
    <dgm:pt modelId="{98DB4D8F-41FE-4AF9-B886-90D6C85B7179}" type="pres">
      <dgm:prSet presAssocID="{8ABD5A9D-D965-4587-8F62-AB0C49EF8EE9}" presName="conn2-1" presStyleLbl="parChTrans1D3" presStyleIdx="3" presStyleCnt="5"/>
      <dgm:spPr/>
      <dgm:t>
        <a:bodyPr/>
        <a:lstStyle/>
        <a:p>
          <a:endParaRPr lang="cs-CZ"/>
        </a:p>
      </dgm:t>
    </dgm:pt>
    <dgm:pt modelId="{C6ECAAD9-37A4-4A0A-9AC2-6949EB963DE9}" type="pres">
      <dgm:prSet presAssocID="{8ABD5A9D-D965-4587-8F62-AB0C49EF8EE9}" presName="connTx" presStyleLbl="parChTrans1D3" presStyleIdx="3" presStyleCnt="5"/>
      <dgm:spPr/>
      <dgm:t>
        <a:bodyPr/>
        <a:lstStyle/>
        <a:p>
          <a:endParaRPr lang="cs-CZ"/>
        </a:p>
      </dgm:t>
    </dgm:pt>
    <dgm:pt modelId="{B0B1D224-AC46-44B3-B82C-D4915847B6D2}" type="pres">
      <dgm:prSet presAssocID="{3234E1ED-7084-403E-828F-37C86CB5E24A}" presName="root2" presStyleCnt="0"/>
      <dgm:spPr/>
    </dgm:pt>
    <dgm:pt modelId="{FB942C6D-CDF1-409A-A4B6-DD69074A58A7}" type="pres">
      <dgm:prSet presAssocID="{3234E1ED-7084-403E-828F-37C86CB5E24A}" presName="LevelTwoTextNode" presStyleLbl="node3" presStyleIdx="3" presStyleCnt="5">
        <dgm:presLayoutVars>
          <dgm:chPref val="3"/>
        </dgm:presLayoutVars>
      </dgm:prSet>
      <dgm:spPr/>
      <dgm:t>
        <a:bodyPr/>
        <a:lstStyle/>
        <a:p>
          <a:endParaRPr lang="cs-CZ"/>
        </a:p>
      </dgm:t>
    </dgm:pt>
    <dgm:pt modelId="{9C1E6E21-1144-4F16-B3A5-1627A69966FA}" type="pres">
      <dgm:prSet presAssocID="{3234E1ED-7084-403E-828F-37C86CB5E24A}" presName="level3hierChild" presStyleCnt="0"/>
      <dgm:spPr/>
    </dgm:pt>
    <dgm:pt modelId="{71347800-0576-4A1E-AB12-8FCDA002F9D1}" type="pres">
      <dgm:prSet presAssocID="{BEB08598-9017-4D23-83AF-AD59FB57AD6B}" presName="conn2-1" presStyleLbl="parChTrans1D2" presStyleIdx="1" presStyleCnt="2"/>
      <dgm:spPr/>
      <dgm:t>
        <a:bodyPr/>
        <a:lstStyle/>
        <a:p>
          <a:endParaRPr lang="cs-CZ"/>
        </a:p>
      </dgm:t>
    </dgm:pt>
    <dgm:pt modelId="{3D4C7AB4-12A7-4D47-9DE2-07A063D31A6E}" type="pres">
      <dgm:prSet presAssocID="{BEB08598-9017-4D23-83AF-AD59FB57AD6B}" presName="connTx" presStyleLbl="parChTrans1D2" presStyleIdx="1" presStyleCnt="2"/>
      <dgm:spPr/>
      <dgm:t>
        <a:bodyPr/>
        <a:lstStyle/>
        <a:p>
          <a:endParaRPr lang="cs-CZ"/>
        </a:p>
      </dgm:t>
    </dgm:pt>
    <dgm:pt modelId="{31F2DCD2-F719-4822-9E66-C7F1DB3B89C4}" type="pres">
      <dgm:prSet presAssocID="{AD6FE820-0D59-4A01-AE7F-CCB017BAB4CD}" presName="root2" presStyleCnt="0"/>
      <dgm:spPr/>
    </dgm:pt>
    <dgm:pt modelId="{1BF31D0D-D792-4539-882A-040B368AECD9}" type="pres">
      <dgm:prSet presAssocID="{AD6FE820-0D59-4A01-AE7F-CCB017BAB4CD}" presName="LevelTwoTextNode" presStyleLbl="node2" presStyleIdx="1" presStyleCnt="2">
        <dgm:presLayoutVars>
          <dgm:chPref val="3"/>
        </dgm:presLayoutVars>
      </dgm:prSet>
      <dgm:spPr/>
      <dgm:t>
        <a:bodyPr/>
        <a:lstStyle/>
        <a:p>
          <a:endParaRPr lang="cs-CZ"/>
        </a:p>
      </dgm:t>
    </dgm:pt>
    <dgm:pt modelId="{EECFA352-E406-45E8-9454-41ABA72DD267}" type="pres">
      <dgm:prSet presAssocID="{AD6FE820-0D59-4A01-AE7F-CCB017BAB4CD}" presName="level3hierChild" presStyleCnt="0"/>
      <dgm:spPr/>
    </dgm:pt>
    <dgm:pt modelId="{0C006E48-E852-41DC-80D9-945EE8EF0048}" type="pres">
      <dgm:prSet presAssocID="{0D91BB87-CCF5-4399-A164-A1B1767FBDE2}" presName="conn2-1" presStyleLbl="parChTrans1D3" presStyleIdx="4" presStyleCnt="5"/>
      <dgm:spPr/>
      <dgm:t>
        <a:bodyPr/>
        <a:lstStyle/>
        <a:p>
          <a:endParaRPr lang="cs-CZ"/>
        </a:p>
      </dgm:t>
    </dgm:pt>
    <dgm:pt modelId="{EEEBB48D-E346-45C1-A367-081FE675E625}" type="pres">
      <dgm:prSet presAssocID="{0D91BB87-CCF5-4399-A164-A1B1767FBDE2}" presName="connTx" presStyleLbl="parChTrans1D3" presStyleIdx="4" presStyleCnt="5"/>
      <dgm:spPr/>
      <dgm:t>
        <a:bodyPr/>
        <a:lstStyle/>
        <a:p>
          <a:endParaRPr lang="cs-CZ"/>
        </a:p>
      </dgm:t>
    </dgm:pt>
    <dgm:pt modelId="{CAFCEEEE-A324-4D1F-A73D-019FF447E48F}" type="pres">
      <dgm:prSet presAssocID="{A30CE40B-F0F4-489B-8A5A-7EED7490BD01}" presName="root2" presStyleCnt="0"/>
      <dgm:spPr/>
    </dgm:pt>
    <dgm:pt modelId="{2F1C82F5-2C68-4A21-B87D-F5B29BAB0446}" type="pres">
      <dgm:prSet presAssocID="{A30CE40B-F0F4-489B-8A5A-7EED7490BD01}" presName="LevelTwoTextNode" presStyleLbl="node3" presStyleIdx="4" presStyleCnt="5">
        <dgm:presLayoutVars>
          <dgm:chPref val="3"/>
        </dgm:presLayoutVars>
      </dgm:prSet>
      <dgm:spPr/>
      <dgm:t>
        <a:bodyPr/>
        <a:lstStyle/>
        <a:p>
          <a:endParaRPr lang="cs-CZ"/>
        </a:p>
      </dgm:t>
    </dgm:pt>
    <dgm:pt modelId="{394F2DF6-F225-4008-B8BD-582D80D4B1F6}" type="pres">
      <dgm:prSet presAssocID="{A30CE40B-F0F4-489B-8A5A-7EED7490BD01}" presName="level3hierChild" presStyleCnt="0"/>
      <dgm:spPr/>
    </dgm:pt>
  </dgm:ptLst>
  <dgm:cxnLst>
    <dgm:cxn modelId="{C792FBBE-7FEB-4EDC-A9F2-246586EC503A}" type="presOf" srcId="{AD6FE820-0D59-4A01-AE7F-CCB017BAB4CD}" destId="{1BF31D0D-D792-4539-882A-040B368AECD9}" srcOrd="0" destOrd="0" presId="urn:microsoft.com/office/officeart/2005/8/layout/hierarchy2"/>
    <dgm:cxn modelId="{2EA52047-8528-489F-8F1F-5C018135B166}" srcId="{4EEBBDDF-A1AE-4B14-BAB9-D84E4162091B}" destId="{EEF9CD4F-3E8A-4694-A20F-5A12AF552194}" srcOrd="0" destOrd="0" parTransId="{C44A745B-50D8-4AF3-8758-05AAD5A227AA}" sibTransId="{80E964DE-9515-4986-9DDD-CFC7ED8E4B98}"/>
    <dgm:cxn modelId="{500077CD-D643-41AF-B184-CF97B740F72C}" type="presOf" srcId="{0D91BB87-CCF5-4399-A164-A1B1767FBDE2}" destId="{EEEBB48D-E346-45C1-A367-081FE675E625}" srcOrd="1" destOrd="0" presId="urn:microsoft.com/office/officeart/2005/8/layout/hierarchy2"/>
    <dgm:cxn modelId="{C5DEF8A9-2027-4625-8F8E-A45C5FEC5E75}" type="presOf" srcId="{EEF9CD4F-3E8A-4694-A20F-5A12AF552194}" destId="{EC703202-35DD-4026-AC65-A2D8FA0804DB}" srcOrd="0" destOrd="0" presId="urn:microsoft.com/office/officeart/2005/8/layout/hierarchy2"/>
    <dgm:cxn modelId="{90716167-F8BE-48AC-9BD8-A4B650A1DC54}" type="presOf" srcId="{6F7C07BF-3BF3-4E77-99DF-3A7949F32AD7}" destId="{9CAD197B-FD5A-43AD-A844-40195FCBAD7D}" srcOrd="1" destOrd="0" presId="urn:microsoft.com/office/officeart/2005/8/layout/hierarchy2"/>
    <dgm:cxn modelId="{7451175B-A585-4A1C-8E9A-100DBFE74B74}" type="presOf" srcId="{BF6F155A-0BCE-4275-92F3-84DE97B67BF6}" destId="{961EDA2D-CE46-41E3-8A9C-3B87AD30E7E2}" srcOrd="1" destOrd="0" presId="urn:microsoft.com/office/officeart/2005/8/layout/hierarchy2"/>
    <dgm:cxn modelId="{0C33CD67-8C96-46D2-9E4E-35C85032B0F3}" type="presOf" srcId="{3234E1ED-7084-403E-828F-37C86CB5E24A}" destId="{FB942C6D-CDF1-409A-A4B6-DD69074A58A7}" srcOrd="0" destOrd="0" presId="urn:microsoft.com/office/officeart/2005/8/layout/hierarchy2"/>
    <dgm:cxn modelId="{06CD5515-AE47-44DA-98FD-ACE6E61254C0}" type="presOf" srcId="{0D91BB87-CCF5-4399-A164-A1B1767FBDE2}" destId="{0C006E48-E852-41DC-80D9-945EE8EF0048}" srcOrd="0" destOrd="0" presId="urn:microsoft.com/office/officeart/2005/8/layout/hierarchy2"/>
    <dgm:cxn modelId="{9ED59745-B906-4425-BE43-6AB8BEEE88AE}" srcId="{EEF9CD4F-3E8A-4694-A20F-5A12AF552194}" destId="{AD6FE820-0D59-4A01-AE7F-CCB017BAB4CD}" srcOrd="1" destOrd="0" parTransId="{BEB08598-9017-4D23-83AF-AD59FB57AD6B}" sibTransId="{E129C185-3462-4F27-8A55-8A73D1EDA0FB}"/>
    <dgm:cxn modelId="{6CEE8ECC-2565-4A00-9487-FECD4BC85BD0}" type="presOf" srcId="{820E3C81-3D90-48DF-9BD3-EF701BC6FC2D}" destId="{62068AD5-A01E-4024-9063-317924D4CEB2}" srcOrd="0" destOrd="0" presId="urn:microsoft.com/office/officeart/2005/8/layout/hierarchy2"/>
    <dgm:cxn modelId="{C6EC1BD0-2A1C-4884-A723-1FF5D893FAEA}" srcId="{0618CF19-83C9-41C1-920A-490BFAB9CD25}" destId="{CF3AD701-D51E-4A08-87F4-79547FA08D76}" srcOrd="0" destOrd="0" parTransId="{2281F1A9-FC3E-4502-8369-355AFB01168E}" sibTransId="{75463711-6DF4-4862-AB9A-D1F5C0D6A8C8}"/>
    <dgm:cxn modelId="{0F20C4F7-C49C-4FB7-A672-EEA6A823EB3F}" type="presOf" srcId="{6F7C07BF-3BF3-4E77-99DF-3A7949F32AD7}" destId="{8289C99D-01BF-43FA-9E85-0C59B0EE7BF1}" srcOrd="0" destOrd="0" presId="urn:microsoft.com/office/officeart/2005/8/layout/hierarchy2"/>
    <dgm:cxn modelId="{5D1EF91D-18D8-42B3-A60F-DF88A56B2DBC}" type="presOf" srcId="{0618CF19-83C9-41C1-920A-490BFAB9CD25}" destId="{4CA59554-A259-41ED-B9F5-B9FDB03E8082}" srcOrd="0" destOrd="0" presId="urn:microsoft.com/office/officeart/2005/8/layout/hierarchy2"/>
    <dgm:cxn modelId="{F7424E0B-EEB1-49B4-B9B0-80BDAD702FF3}" srcId="{EEF9CD4F-3E8A-4694-A20F-5A12AF552194}" destId="{0618CF19-83C9-41C1-920A-490BFAB9CD25}" srcOrd="0" destOrd="0" parTransId="{820E3C81-3D90-48DF-9BD3-EF701BC6FC2D}" sibTransId="{021D196A-8E60-45F9-9552-5F45E2528B29}"/>
    <dgm:cxn modelId="{D4576A55-E5BE-453B-8542-49949A03C5AB}" srcId="{AD6FE820-0D59-4A01-AE7F-CCB017BAB4CD}" destId="{A30CE40B-F0F4-489B-8A5A-7EED7490BD01}" srcOrd="0" destOrd="0" parTransId="{0D91BB87-CCF5-4399-A164-A1B1767FBDE2}" sibTransId="{6772F5B9-FA20-4A5B-B949-D972BEEBD16B}"/>
    <dgm:cxn modelId="{765B1136-E4F8-45DB-900E-29B102C65440}" type="presOf" srcId="{4465F5D9-836D-4016-B6A0-C7E27B882958}" destId="{FCA017E8-9170-486F-8B64-929A49DEC524}" srcOrd="0" destOrd="0" presId="urn:microsoft.com/office/officeart/2005/8/layout/hierarchy2"/>
    <dgm:cxn modelId="{D1E5A108-0534-4DEF-8FA4-3A740AC8D568}" type="presOf" srcId="{BEB08598-9017-4D23-83AF-AD59FB57AD6B}" destId="{3D4C7AB4-12A7-4D47-9DE2-07A063D31A6E}" srcOrd="1" destOrd="0" presId="urn:microsoft.com/office/officeart/2005/8/layout/hierarchy2"/>
    <dgm:cxn modelId="{11CC8632-38DF-4B7A-8332-6DF572E672FC}" type="presOf" srcId="{820E3C81-3D90-48DF-9BD3-EF701BC6FC2D}" destId="{13BA320E-B28F-4FC3-A9EA-50E8B7E48B7C}" srcOrd="1" destOrd="0" presId="urn:microsoft.com/office/officeart/2005/8/layout/hierarchy2"/>
    <dgm:cxn modelId="{BF1637DE-D8DA-40BA-AFBA-35FD8C5F8002}" type="presOf" srcId="{2281F1A9-FC3E-4502-8369-355AFB01168E}" destId="{EED75826-81BD-4164-A6DA-49AD2E08038D}" srcOrd="0" destOrd="0" presId="urn:microsoft.com/office/officeart/2005/8/layout/hierarchy2"/>
    <dgm:cxn modelId="{817000C7-9360-4E81-9C21-0893142C20CC}" type="presOf" srcId="{2281F1A9-FC3E-4502-8369-355AFB01168E}" destId="{04D60AF4-5061-43EC-BECF-467C64E33ADC}" srcOrd="1" destOrd="0" presId="urn:microsoft.com/office/officeart/2005/8/layout/hierarchy2"/>
    <dgm:cxn modelId="{190AD333-FD72-413B-8BF0-A1B9782510C3}" srcId="{0618CF19-83C9-41C1-920A-490BFAB9CD25}" destId="{3234E1ED-7084-403E-828F-37C86CB5E24A}" srcOrd="3" destOrd="0" parTransId="{8ABD5A9D-D965-4587-8F62-AB0C49EF8EE9}" sibTransId="{1AE78C0D-FAC1-4B4D-8AAC-E78934612D33}"/>
    <dgm:cxn modelId="{668D37BB-E12D-4D5B-BF13-04BAA9D6A4A3}" type="presOf" srcId="{8ABD5A9D-D965-4587-8F62-AB0C49EF8EE9}" destId="{98DB4D8F-41FE-4AF9-B886-90D6C85B7179}" srcOrd="0" destOrd="0" presId="urn:microsoft.com/office/officeart/2005/8/layout/hierarchy2"/>
    <dgm:cxn modelId="{8281893D-EB3F-4130-A969-0F84B97684DD}" type="presOf" srcId="{A30CE40B-F0F4-489B-8A5A-7EED7490BD01}" destId="{2F1C82F5-2C68-4A21-B87D-F5B29BAB0446}" srcOrd="0" destOrd="0" presId="urn:microsoft.com/office/officeart/2005/8/layout/hierarchy2"/>
    <dgm:cxn modelId="{A93D64EC-9511-4877-AB80-8675008B7FB0}" srcId="{0618CF19-83C9-41C1-920A-490BFAB9CD25}" destId="{F23AFB64-645A-42B2-ABED-92AB37CEDAC9}" srcOrd="1" destOrd="0" parTransId="{6F7C07BF-3BF3-4E77-99DF-3A7949F32AD7}" sibTransId="{6295C6B3-0E5F-45FF-ACE5-435CFD173093}"/>
    <dgm:cxn modelId="{4B9C9603-6E7F-41C5-A404-E13F35A8699D}" type="presOf" srcId="{CF3AD701-D51E-4A08-87F4-79547FA08D76}" destId="{D17941EA-8144-4173-916C-CBD4D076C4B1}" srcOrd="0" destOrd="0" presId="urn:microsoft.com/office/officeart/2005/8/layout/hierarchy2"/>
    <dgm:cxn modelId="{CD190426-5377-4C3E-A298-006A84B5C160}" type="presOf" srcId="{F23AFB64-645A-42B2-ABED-92AB37CEDAC9}" destId="{E5BA46C1-7370-49FA-A24A-4AD3D50A2CF9}" srcOrd="0" destOrd="0" presId="urn:microsoft.com/office/officeart/2005/8/layout/hierarchy2"/>
    <dgm:cxn modelId="{1CF2D033-5D04-4F36-B1C2-66F2BFCC41AB}" type="presOf" srcId="{8ABD5A9D-D965-4587-8F62-AB0C49EF8EE9}" destId="{C6ECAAD9-37A4-4A0A-9AC2-6949EB963DE9}" srcOrd="1" destOrd="0" presId="urn:microsoft.com/office/officeart/2005/8/layout/hierarchy2"/>
    <dgm:cxn modelId="{C30FD7F1-9134-4A9D-925E-2CAE9A68B03D}" type="presOf" srcId="{BF6F155A-0BCE-4275-92F3-84DE97B67BF6}" destId="{E45985EA-5D6E-4BA9-A454-E2FC5F334B21}" srcOrd="0" destOrd="0" presId="urn:microsoft.com/office/officeart/2005/8/layout/hierarchy2"/>
    <dgm:cxn modelId="{FB528DB7-26D0-4EFA-A3D6-9556058CB60F}" srcId="{0618CF19-83C9-41C1-920A-490BFAB9CD25}" destId="{4465F5D9-836D-4016-B6A0-C7E27B882958}" srcOrd="2" destOrd="0" parTransId="{BF6F155A-0BCE-4275-92F3-84DE97B67BF6}" sibTransId="{A5C4FCBE-F641-4F63-A268-C600A473F07B}"/>
    <dgm:cxn modelId="{D2CBE641-E33D-43AC-9E9E-C4356993C84A}" type="presOf" srcId="{BEB08598-9017-4D23-83AF-AD59FB57AD6B}" destId="{71347800-0576-4A1E-AB12-8FCDA002F9D1}" srcOrd="0" destOrd="0" presId="urn:microsoft.com/office/officeart/2005/8/layout/hierarchy2"/>
    <dgm:cxn modelId="{F6F70C2A-4315-4572-8F68-155B5C17480F}" type="presOf" srcId="{4EEBBDDF-A1AE-4B14-BAB9-D84E4162091B}" destId="{8FE5871D-4E73-4E89-A1CF-6296E402AA64}" srcOrd="0" destOrd="0" presId="urn:microsoft.com/office/officeart/2005/8/layout/hierarchy2"/>
    <dgm:cxn modelId="{F47797C4-FF09-4AC1-8B31-A3F4159A7019}" type="presParOf" srcId="{8FE5871D-4E73-4E89-A1CF-6296E402AA64}" destId="{50E17F92-402F-4001-9B6B-2EE4B434DB63}" srcOrd="0" destOrd="0" presId="urn:microsoft.com/office/officeart/2005/8/layout/hierarchy2"/>
    <dgm:cxn modelId="{E5B6CDAC-251D-4013-B94B-DFEE7FFC0393}" type="presParOf" srcId="{50E17F92-402F-4001-9B6B-2EE4B434DB63}" destId="{EC703202-35DD-4026-AC65-A2D8FA0804DB}" srcOrd="0" destOrd="0" presId="urn:microsoft.com/office/officeart/2005/8/layout/hierarchy2"/>
    <dgm:cxn modelId="{55F6C554-72F5-4E6C-8056-9A795384155E}" type="presParOf" srcId="{50E17F92-402F-4001-9B6B-2EE4B434DB63}" destId="{F8211441-C5DA-4046-8492-480CBEF2B1F2}" srcOrd="1" destOrd="0" presId="urn:microsoft.com/office/officeart/2005/8/layout/hierarchy2"/>
    <dgm:cxn modelId="{54F358C4-4A7D-4700-95E6-B517D9D6E900}" type="presParOf" srcId="{F8211441-C5DA-4046-8492-480CBEF2B1F2}" destId="{62068AD5-A01E-4024-9063-317924D4CEB2}" srcOrd="0" destOrd="0" presId="urn:microsoft.com/office/officeart/2005/8/layout/hierarchy2"/>
    <dgm:cxn modelId="{A06A1B49-CC5D-4128-A5B0-1A8B33737D6C}" type="presParOf" srcId="{62068AD5-A01E-4024-9063-317924D4CEB2}" destId="{13BA320E-B28F-4FC3-A9EA-50E8B7E48B7C}" srcOrd="0" destOrd="0" presId="urn:microsoft.com/office/officeart/2005/8/layout/hierarchy2"/>
    <dgm:cxn modelId="{7BF77F70-79AF-43D7-ADAA-D1696C9FAE6D}" type="presParOf" srcId="{F8211441-C5DA-4046-8492-480CBEF2B1F2}" destId="{836A5F7A-854E-4B36-AFF5-C90A8E5C864B}" srcOrd="1" destOrd="0" presId="urn:microsoft.com/office/officeart/2005/8/layout/hierarchy2"/>
    <dgm:cxn modelId="{AA2A995E-9EBF-4CBA-914A-B26471E40156}" type="presParOf" srcId="{836A5F7A-854E-4B36-AFF5-C90A8E5C864B}" destId="{4CA59554-A259-41ED-B9F5-B9FDB03E8082}" srcOrd="0" destOrd="0" presId="urn:microsoft.com/office/officeart/2005/8/layout/hierarchy2"/>
    <dgm:cxn modelId="{F26FD240-595F-4DB7-8BB0-0E374A78059A}" type="presParOf" srcId="{836A5F7A-854E-4B36-AFF5-C90A8E5C864B}" destId="{CE5F3649-4662-4493-8100-62C8434FBF5D}" srcOrd="1" destOrd="0" presId="urn:microsoft.com/office/officeart/2005/8/layout/hierarchy2"/>
    <dgm:cxn modelId="{83FC03BA-3F32-4274-B308-13895280E066}" type="presParOf" srcId="{CE5F3649-4662-4493-8100-62C8434FBF5D}" destId="{EED75826-81BD-4164-A6DA-49AD2E08038D}" srcOrd="0" destOrd="0" presId="urn:microsoft.com/office/officeart/2005/8/layout/hierarchy2"/>
    <dgm:cxn modelId="{65E000F9-9BED-4FD3-B088-A25706739152}" type="presParOf" srcId="{EED75826-81BD-4164-A6DA-49AD2E08038D}" destId="{04D60AF4-5061-43EC-BECF-467C64E33ADC}" srcOrd="0" destOrd="0" presId="urn:microsoft.com/office/officeart/2005/8/layout/hierarchy2"/>
    <dgm:cxn modelId="{9E422650-6610-4520-97F4-8BD89537D18E}" type="presParOf" srcId="{CE5F3649-4662-4493-8100-62C8434FBF5D}" destId="{938B72DD-FF3E-47B1-9C73-6EA7AEBEE2A5}" srcOrd="1" destOrd="0" presId="urn:microsoft.com/office/officeart/2005/8/layout/hierarchy2"/>
    <dgm:cxn modelId="{74157730-55CF-45E0-BFA9-D4809E079095}" type="presParOf" srcId="{938B72DD-FF3E-47B1-9C73-6EA7AEBEE2A5}" destId="{D17941EA-8144-4173-916C-CBD4D076C4B1}" srcOrd="0" destOrd="0" presId="urn:microsoft.com/office/officeart/2005/8/layout/hierarchy2"/>
    <dgm:cxn modelId="{D535ABDD-72E1-425D-A22C-CB6D63F163F4}" type="presParOf" srcId="{938B72DD-FF3E-47B1-9C73-6EA7AEBEE2A5}" destId="{DF248B2F-8B8D-47AA-B6BA-4E737A94A2C1}" srcOrd="1" destOrd="0" presId="urn:microsoft.com/office/officeart/2005/8/layout/hierarchy2"/>
    <dgm:cxn modelId="{E6B75832-F7ED-416A-AA44-DDF23B280E7E}" type="presParOf" srcId="{CE5F3649-4662-4493-8100-62C8434FBF5D}" destId="{8289C99D-01BF-43FA-9E85-0C59B0EE7BF1}" srcOrd="2" destOrd="0" presId="urn:microsoft.com/office/officeart/2005/8/layout/hierarchy2"/>
    <dgm:cxn modelId="{2ECF1CF0-7576-499C-BC62-A20F7BC90F31}" type="presParOf" srcId="{8289C99D-01BF-43FA-9E85-0C59B0EE7BF1}" destId="{9CAD197B-FD5A-43AD-A844-40195FCBAD7D}" srcOrd="0" destOrd="0" presId="urn:microsoft.com/office/officeart/2005/8/layout/hierarchy2"/>
    <dgm:cxn modelId="{874DF072-19DC-47FF-94C1-D860A62CC649}" type="presParOf" srcId="{CE5F3649-4662-4493-8100-62C8434FBF5D}" destId="{E3D426F8-C96C-45FB-A811-1E9C74245255}" srcOrd="3" destOrd="0" presId="urn:microsoft.com/office/officeart/2005/8/layout/hierarchy2"/>
    <dgm:cxn modelId="{0F8E84EC-AA96-482D-9BC3-2E55AADF6745}" type="presParOf" srcId="{E3D426F8-C96C-45FB-A811-1E9C74245255}" destId="{E5BA46C1-7370-49FA-A24A-4AD3D50A2CF9}" srcOrd="0" destOrd="0" presId="urn:microsoft.com/office/officeart/2005/8/layout/hierarchy2"/>
    <dgm:cxn modelId="{D95B9E7B-D949-4B62-B5D1-38297F2EB55D}" type="presParOf" srcId="{E3D426F8-C96C-45FB-A811-1E9C74245255}" destId="{243EFF75-17E2-4990-994D-4D1387406061}" srcOrd="1" destOrd="0" presId="urn:microsoft.com/office/officeart/2005/8/layout/hierarchy2"/>
    <dgm:cxn modelId="{B40C10EA-FD39-49D0-91D8-138BA61335E0}" type="presParOf" srcId="{CE5F3649-4662-4493-8100-62C8434FBF5D}" destId="{E45985EA-5D6E-4BA9-A454-E2FC5F334B21}" srcOrd="4" destOrd="0" presId="urn:microsoft.com/office/officeart/2005/8/layout/hierarchy2"/>
    <dgm:cxn modelId="{D0B1A9E8-AFC0-4FF6-92C0-5D430A5C72D4}" type="presParOf" srcId="{E45985EA-5D6E-4BA9-A454-E2FC5F334B21}" destId="{961EDA2D-CE46-41E3-8A9C-3B87AD30E7E2}" srcOrd="0" destOrd="0" presId="urn:microsoft.com/office/officeart/2005/8/layout/hierarchy2"/>
    <dgm:cxn modelId="{1B342A18-E568-4BDB-8B32-CF3712AEEE8F}" type="presParOf" srcId="{CE5F3649-4662-4493-8100-62C8434FBF5D}" destId="{F53AA7EC-7A85-4BC3-BDDE-1A007C420135}" srcOrd="5" destOrd="0" presId="urn:microsoft.com/office/officeart/2005/8/layout/hierarchy2"/>
    <dgm:cxn modelId="{5DE61B0C-98CE-41AF-9E03-173506BCE1E9}" type="presParOf" srcId="{F53AA7EC-7A85-4BC3-BDDE-1A007C420135}" destId="{FCA017E8-9170-486F-8B64-929A49DEC524}" srcOrd="0" destOrd="0" presId="urn:microsoft.com/office/officeart/2005/8/layout/hierarchy2"/>
    <dgm:cxn modelId="{4B959B03-D47E-4C23-9E09-AA37143998F6}" type="presParOf" srcId="{F53AA7EC-7A85-4BC3-BDDE-1A007C420135}" destId="{7DFB1C17-E3E5-401D-9C3E-D25526E70DB1}" srcOrd="1" destOrd="0" presId="urn:microsoft.com/office/officeart/2005/8/layout/hierarchy2"/>
    <dgm:cxn modelId="{9CCFD85E-5338-46A5-9821-9F15F23B8C39}" type="presParOf" srcId="{CE5F3649-4662-4493-8100-62C8434FBF5D}" destId="{98DB4D8F-41FE-4AF9-B886-90D6C85B7179}" srcOrd="6" destOrd="0" presId="urn:microsoft.com/office/officeart/2005/8/layout/hierarchy2"/>
    <dgm:cxn modelId="{4D55FDEA-DBA2-435B-96A6-5DEAD4818C59}" type="presParOf" srcId="{98DB4D8F-41FE-4AF9-B886-90D6C85B7179}" destId="{C6ECAAD9-37A4-4A0A-9AC2-6949EB963DE9}" srcOrd="0" destOrd="0" presId="urn:microsoft.com/office/officeart/2005/8/layout/hierarchy2"/>
    <dgm:cxn modelId="{4C6E79FA-F371-4C2E-B42C-AF312CF1EDC0}" type="presParOf" srcId="{CE5F3649-4662-4493-8100-62C8434FBF5D}" destId="{B0B1D224-AC46-44B3-B82C-D4915847B6D2}" srcOrd="7" destOrd="0" presId="urn:microsoft.com/office/officeart/2005/8/layout/hierarchy2"/>
    <dgm:cxn modelId="{5FE9465C-042B-41D2-A436-79DBAAF1E33E}" type="presParOf" srcId="{B0B1D224-AC46-44B3-B82C-D4915847B6D2}" destId="{FB942C6D-CDF1-409A-A4B6-DD69074A58A7}" srcOrd="0" destOrd="0" presId="urn:microsoft.com/office/officeart/2005/8/layout/hierarchy2"/>
    <dgm:cxn modelId="{D653BA7B-488A-42AF-9D57-5F0248113226}" type="presParOf" srcId="{B0B1D224-AC46-44B3-B82C-D4915847B6D2}" destId="{9C1E6E21-1144-4F16-B3A5-1627A69966FA}" srcOrd="1" destOrd="0" presId="urn:microsoft.com/office/officeart/2005/8/layout/hierarchy2"/>
    <dgm:cxn modelId="{5CAE4731-8AD0-4350-98E1-EF287930E6CD}" type="presParOf" srcId="{F8211441-C5DA-4046-8492-480CBEF2B1F2}" destId="{71347800-0576-4A1E-AB12-8FCDA002F9D1}" srcOrd="2" destOrd="0" presId="urn:microsoft.com/office/officeart/2005/8/layout/hierarchy2"/>
    <dgm:cxn modelId="{969846C3-34D8-4D58-B9D8-4FEAD9DEC91F}" type="presParOf" srcId="{71347800-0576-4A1E-AB12-8FCDA002F9D1}" destId="{3D4C7AB4-12A7-4D47-9DE2-07A063D31A6E}" srcOrd="0" destOrd="0" presId="urn:microsoft.com/office/officeart/2005/8/layout/hierarchy2"/>
    <dgm:cxn modelId="{B203BC0B-31CF-44A6-AD48-A32447892712}" type="presParOf" srcId="{F8211441-C5DA-4046-8492-480CBEF2B1F2}" destId="{31F2DCD2-F719-4822-9E66-C7F1DB3B89C4}" srcOrd="3" destOrd="0" presId="urn:microsoft.com/office/officeart/2005/8/layout/hierarchy2"/>
    <dgm:cxn modelId="{4B1BC565-8B39-422B-B77C-B2239E1A011C}" type="presParOf" srcId="{31F2DCD2-F719-4822-9E66-C7F1DB3B89C4}" destId="{1BF31D0D-D792-4539-882A-040B368AECD9}" srcOrd="0" destOrd="0" presId="urn:microsoft.com/office/officeart/2005/8/layout/hierarchy2"/>
    <dgm:cxn modelId="{2BBB95B4-8A58-4723-96DB-859EB225E521}" type="presParOf" srcId="{31F2DCD2-F719-4822-9E66-C7F1DB3B89C4}" destId="{EECFA352-E406-45E8-9454-41ABA72DD267}" srcOrd="1" destOrd="0" presId="urn:microsoft.com/office/officeart/2005/8/layout/hierarchy2"/>
    <dgm:cxn modelId="{2DD7C541-48D8-48BE-8EAA-5E837DDA2663}" type="presParOf" srcId="{EECFA352-E406-45E8-9454-41ABA72DD267}" destId="{0C006E48-E852-41DC-80D9-945EE8EF0048}" srcOrd="0" destOrd="0" presId="urn:microsoft.com/office/officeart/2005/8/layout/hierarchy2"/>
    <dgm:cxn modelId="{2E6B73A5-B7EF-4EB7-AFBD-F48FAC2819A1}" type="presParOf" srcId="{0C006E48-E852-41DC-80D9-945EE8EF0048}" destId="{EEEBB48D-E346-45C1-A367-081FE675E625}" srcOrd="0" destOrd="0" presId="urn:microsoft.com/office/officeart/2005/8/layout/hierarchy2"/>
    <dgm:cxn modelId="{D542550F-7726-4698-88AD-776259D0F9F1}" type="presParOf" srcId="{EECFA352-E406-45E8-9454-41ABA72DD267}" destId="{CAFCEEEE-A324-4D1F-A73D-019FF447E48F}" srcOrd="1" destOrd="0" presId="urn:microsoft.com/office/officeart/2005/8/layout/hierarchy2"/>
    <dgm:cxn modelId="{51411FF6-E51B-40E7-85B3-8843A24690EF}" type="presParOf" srcId="{CAFCEEEE-A324-4D1F-A73D-019FF447E48F}" destId="{2F1C82F5-2C68-4A21-B87D-F5B29BAB0446}" srcOrd="0" destOrd="0" presId="urn:microsoft.com/office/officeart/2005/8/layout/hierarchy2"/>
    <dgm:cxn modelId="{12BACE5E-F46E-4190-9CDC-663C6ABEB749}" type="presParOf" srcId="{CAFCEEEE-A324-4D1F-A73D-019FF447E48F}" destId="{394F2DF6-F225-4008-B8BD-582D80D4B1F6}"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F2EE3F-597C-4AE5-B41A-A434A92E7BB1}" type="doc">
      <dgm:prSet loTypeId="urn:microsoft.com/office/officeart/2005/8/layout/matrix1" loCatId="matrix" qsTypeId="urn:microsoft.com/office/officeart/2005/8/quickstyle/3d2" qsCatId="3D" csTypeId="urn:microsoft.com/office/officeart/2005/8/colors/accent1_2" csCatId="accent1" phldr="1"/>
      <dgm:spPr/>
      <dgm:t>
        <a:bodyPr/>
        <a:lstStyle/>
        <a:p>
          <a:endParaRPr lang="cs-CZ"/>
        </a:p>
      </dgm:t>
    </dgm:pt>
    <dgm:pt modelId="{C9EB6B56-AA5C-4ABD-9E95-D435B11ECB7D}">
      <dgm:prSet phldrT="[Text]"/>
      <dgm:spPr/>
      <dgm:t>
        <a:bodyPr/>
        <a:lstStyle/>
        <a:p>
          <a:r>
            <a:rPr lang="cs-CZ" dirty="0" smtClean="0"/>
            <a:t>Migrace</a:t>
          </a:r>
          <a:endParaRPr lang="cs-CZ" dirty="0"/>
        </a:p>
      </dgm:t>
    </dgm:pt>
    <dgm:pt modelId="{6AC37A61-4A71-4516-B5E6-FA9677D7720B}" type="parTrans" cxnId="{AF70A7A2-778A-4DE0-8FDE-0E6BCD42608E}">
      <dgm:prSet/>
      <dgm:spPr/>
      <dgm:t>
        <a:bodyPr/>
        <a:lstStyle/>
        <a:p>
          <a:endParaRPr lang="cs-CZ"/>
        </a:p>
      </dgm:t>
    </dgm:pt>
    <dgm:pt modelId="{BE5255C7-E1D8-4713-B651-AB433293B180}" type="sibTrans" cxnId="{AF70A7A2-778A-4DE0-8FDE-0E6BCD42608E}">
      <dgm:prSet/>
      <dgm:spPr/>
      <dgm:t>
        <a:bodyPr/>
        <a:lstStyle/>
        <a:p>
          <a:endParaRPr lang="cs-CZ"/>
        </a:p>
      </dgm:t>
    </dgm:pt>
    <dgm:pt modelId="{46C323CB-5933-423F-A8DF-FF564E0D45C8}">
      <dgm:prSet phldrT="[Text]"/>
      <dgm:spPr/>
      <dgm:t>
        <a:bodyPr/>
        <a:lstStyle/>
        <a:p>
          <a:r>
            <a:rPr lang="cs-CZ" dirty="0" smtClean="0"/>
            <a:t>Vnitřní</a:t>
          </a:r>
          <a:endParaRPr lang="cs-CZ" dirty="0"/>
        </a:p>
      </dgm:t>
    </dgm:pt>
    <dgm:pt modelId="{CA9D7B4D-604D-4AC7-A2A0-DAF09F1C086B}" type="parTrans" cxnId="{A1A5AA6F-5241-422A-A7DD-C3A214A41B7F}">
      <dgm:prSet/>
      <dgm:spPr/>
      <dgm:t>
        <a:bodyPr/>
        <a:lstStyle/>
        <a:p>
          <a:endParaRPr lang="cs-CZ"/>
        </a:p>
      </dgm:t>
    </dgm:pt>
    <dgm:pt modelId="{72F8F305-4A30-4656-A98A-9B6BF2ACC002}" type="sibTrans" cxnId="{A1A5AA6F-5241-422A-A7DD-C3A214A41B7F}">
      <dgm:prSet/>
      <dgm:spPr/>
      <dgm:t>
        <a:bodyPr/>
        <a:lstStyle/>
        <a:p>
          <a:endParaRPr lang="cs-CZ"/>
        </a:p>
      </dgm:t>
    </dgm:pt>
    <dgm:pt modelId="{A4925BDD-8DB2-4666-888A-7FD8DB5BAA23}">
      <dgm:prSet phldrT="[Text]"/>
      <dgm:spPr/>
      <dgm:t>
        <a:bodyPr/>
        <a:lstStyle/>
        <a:p>
          <a:r>
            <a:rPr lang="cs-CZ" dirty="0" smtClean="0"/>
            <a:t>Mezinárodní</a:t>
          </a:r>
          <a:endParaRPr lang="cs-CZ" dirty="0"/>
        </a:p>
      </dgm:t>
    </dgm:pt>
    <dgm:pt modelId="{8A9983AA-80E4-4558-AA68-01781BBE9E5A}" type="parTrans" cxnId="{C5E17BDD-5C52-4013-AC5C-8F1FC7590733}">
      <dgm:prSet/>
      <dgm:spPr/>
      <dgm:t>
        <a:bodyPr/>
        <a:lstStyle/>
        <a:p>
          <a:endParaRPr lang="cs-CZ"/>
        </a:p>
      </dgm:t>
    </dgm:pt>
    <dgm:pt modelId="{D6A00345-FAD4-4B83-B795-D4F3234C59E8}" type="sibTrans" cxnId="{C5E17BDD-5C52-4013-AC5C-8F1FC7590733}">
      <dgm:prSet/>
      <dgm:spPr/>
      <dgm:t>
        <a:bodyPr/>
        <a:lstStyle/>
        <a:p>
          <a:endParaRPr lang="cs-CZ"/>
        </a:p>
      </dgm:t>
    </dgm:pt>
    <dgm:pt modelId="{7D88666A-447D-475E-B6EB-A2CA7112E7FA}">
      <dgm:prSet phldrT="[Text]"/>
      <dgm:spPr/>
      <dgm:t>
        <a:bodyPr/>
        <a:lstStyle/>
        <a:p>
          <a:r>
            <a:rPr lang="cs-CZ" dirty="0" smtClean="0"/>
            <a:t>Nucená</a:t>
          </a:r>
          <a:endParaRPr lang="cs-CZ" dirty="0"/>
        </a:p>
      </dgm:t>
    </dgm:pt>
    <dgm:pt modelId="{7D684129-DBFA-4955-9A30-C8B0FBB66594}" type="parTrans" cxnId="{8A84A061-C25F-41FC-9CDA-1D5DB119DB3F}">
      <dgm:prSet/>
      <dgm:spPr/>
      <dgm:t>
        <a:bodyPr/>
        <a:lstStyle/>
        <a:p>
          <a:endParaRPr lang="cs-CZ"/>
        </a:p>
      </dgm:t>
    </dgm:pt>
    <dgm:pt modelId="{64EB4B2F-80AE-4192-AE08-882C836C47A0}" type="sibTrans" cxnId="{8A84A061-C25F-41FC-9CDA-1D5DB119DB3F}">
      <dgm:prSet/>
      <dgm:spPr/>
      <dgm:t>
        <a:bodyPr/>
        <a:lstStyle/>
        <a:p>
          <a:endParaRPr lang="cs-CZ"/>
        </a:p>
      </dgm:t>
    </dgm:pt>
    <dgm:pt modelId="{4D7FE9BF-45F1-48CA-9CA3-5588BCB41856}">
      <dgm:prSet phldrT="[Text]"/>
      <dgm:spPr/>
      <dgm:t>
        <a:bodyPr/>
        <a:lstStyle/>
        <a:p>
          <a:r>
            <a:rPr lang="cs-CZ" dirty="0" smtClean="0"/>
            <a:t>Dobrovolná</a:t>
          </a:r>
          <a:endParaRPr lang="cs-CZ" dirty="0"/>
        </a:p>
      </dgm:t>
    </dgm:pt>
    <dgm:pt modelId="{8CA0BA77-13A1-40E5-8689-71ECC9E0CB02}" type="parTrans" cxnId="{08721423-5E9B-42F7-AAC5-12E526160F6C}">
      <dgm:prSet/>
      <dgm:spPr/>
      <dgm:t>
        <a:bodyPr/>
        <a:lstStyle/>
        <a:p>
          <a:endParaRPr lang="cs-CZ"/>
        </a:p>
      </dgm:t>
    </dgm:pt>
    <dgm:pt modelId="{6A93DA63-917B-478D-8EEB-0F72DFD23901}" type="sibTrans" cxnId="{08721423-5E9B-42F7-AAC5-12E526160F6C}">
      <dgm:prSet/>
      <dgm:spPr/>
      <dgm:t>
        <a:bodyPr/>
        <a:lstStyle/>
        <a:p>
          <a:endParaRPr lang="cs-CZ"/>
        </a:p>
      </dgm:t>
    </dgm:pt>
    <dgm:pt modelId="{91EDF40C-CF01-4DD1-A24B-0AA6B0AC4EE0}" type="pres">
      <dgm:prSet presAssocID="{21F2EE3F-597C-4AE5-B41A-A434A92E7BB1}" presName="diagram" presStyleCnt="0">
        <dgm:presLayoutVars>
          <dgm:chMax val="1"/>
          <dgm:dir/>
          <dgm:animLvl val="ctr"/>
          <dgm:resizeHandles val="exact"/>
        </dgm:presLayoutVars>
      </dgm:prSet>
      <dgm:spPr/>
      <dgm:t>
        <a:bodyPr/>
        <a:lstStyle/>
        <a:p>
          <a:endParaRPr lang="cs-CZ"/>
        </a:p>
      </dgm:t>
    </dgm:pt>
    <dgm:pt modelId="{346CA5E6-CC60-46E1-956E-AE9286D5ECA9}" type="pres">
      <dgm:prSet presAssocID="{21F2EE3F-597C-4AE5-B41A-A434A92E7BB1}" presName="matrix" presStyleCnt="0"/>
      <dgm:spPr/>
    </dgm:pt>
    <dgm:pt modelId="{DEAD85D6-D9AA-4C63-961E-10A64F33E44D}" type="pres">
      <dgm:prSet presAssocID="{21F2EE3F-597C-4AE5-B41A-A434A92E7BB1}" presName="tile1" presStyleLbl="node1" presStyleIdx="0" presStyleCnt="4"/>
      <dgm:spPr/>
      <dgm:t>
        <a:bodyPr/>
        <a:lstStyle/>
        <a:p>
          <a:endParaRPr lang="cs-CZ"/>
        </a:p>
      </dgm:t>
    </dgm:pt>
    <dgm:pt modelId="{3C285CF7-E2A1-407A-BB10-DF7DDD1A3EB8}" type="pres">
      <dgm:prSet presAssocID="{21F2EE3F-597C-4AE5-B41A-A434A92E7BB1}" presName="tile1text" presStyleLbl="node1" presStyleIdx="0" presStyleCnt="4">
        <dgm:presLayoutVars>
          <dgm:chMax val="0"/>
          <dgm:chPref val="0"/>
          <dgm:bulletEnabled val="1"/>
        </dgm:presLayoutVars>
      </dgm:prSet>
      <dgm:spPr/>
      <dgm:t>
        <a:bodyPr/>
        <a:lstStyle/>
        <a:p>
          <a:endParaRPr lang="cs-CZ"/>
        </a:p>
      </dgm:t>
    </dgm:pt>
    <dgm:pt modelId="{62039B71-DE12-4B45-914B-D4BE28DB4356}" type="pres">
      <dgm:prSet presAssocID="{21F2EE3F-597C-4AE5-B41A-A434A92E7BB1}" presName="tile2" presStyleLbl="node1" presStyleIdx="1" presStyleCnt="4"/>
      <dgm:spPr/>
      <dgm:t>
        <a:bodyPr/>
        <a:lstStyle/>
        <a:p>
          <a:endParaRPr lang="cs-CZ"/>
        </a:p>
      </dgm:t>
    </dgm:pt>
    <dgm:pt modelId="{2C001C52-6106-401F-9345-3E93D8E3ABE8}" type="pres">
      <dgm:prSet presAssocID="{21F2EE3F-597C-4AE5-B41A-A434A92E7BB1}" presName="tile2text" presStyleLbl="node1" presStyleIdx="1" presStyleCnt="4">
        <dgm:presLayoutVars>
          <dgm:chMax val="0"/>
          <dgm:chPref val="0"/>
          <dgm:bulletEnabled val="1"/>
        </dgm:presLayoutVars>
      </dgm:prSet>
      <dgm:spPr/>
      <dgm:t>
        <a:bodyPr/>
        <a:lstStyle/>
        <a:p>
          <a:endParaRPr lang="cs-CZ"/>
        </a:p>
      </dgm:t>
    </dgm:pt>
    <dgm:pt modelId="{94671247-FB1D-4D6C-9784-7EAB98EED492}" type="pres">
      <dgm:prSet presAssocID="{21F2EE3F-597C-4AE5-B41A-A434A92E7BB1}" presName="tile3" presStyleLbl="node1" presStyleIdx="2" presStyleCnt="4"/>
      <dgm:spPr/>
      <dgm:t>
        <a:bodyPr/>
        <a:lstStyle/>
        <a:p>
          <a:endParaRPr lang="cs-CZ"/>
        </a:p>
      </dgm:t>
    </dgm:pt>
    <dgm:pt modelId="{EDCF36F7-2B04-419F-B5F6-BE290F2C65F7}" type="pres">
      <dgm:prSet presAssocID="{21F2EE3F-597C-4AE5-B41A-A434A92E7BB1}" presName="tile3text" presStyleLbl="node1" presStyleIdx="2" presStyleCnt="4">
        <dgm:presLayoutVars>
          <dgm:chMax val="0"/>
          <dgm:chPref val="0"/>
          <dgm:bulletEnabled val="1"/>
        </dgm:presLayoutVars>
      </dgm:prSet>
      <dgm:spPr/>
      <dgm:t>
        <a:bodyPr/>
        <a:lstStyle/>
        <a:p>
          <a:endParaRPr lang="cs-CZ"/>
        </a:p>
      </dgm:t>
    </dgm:pt>
    <dgm:pt modelId="{B12335C9-8C69-4532-A839-732C0F2B241B}" type="pres">
      <dgm:prSet presAssocID="{21F2EE3F-597C-4AE5-B41A-A434A92E7BB1}" presName="tile4" presStyleLbl="node1" presStyleIdx="3" presStyleCnt="4"/>
      <dgm:spPr/>
      <dgm:t>
        <a:bodyPr/>
        <a:lstStyle/>
        <a:p>
          <a:endParaRPr lang="cs-CZ"/>
        </a:p>
      </dgm:t>
    </dgm:pt>
    <dgm:pt modelId="{A189CFAD-5639-44C2-B49A-B6B0E8C4C366}" type="pres">
      <dgm:prSet presAssocID="{21F2EE3F-597C-4AE5-B41A-A434A92E7BB1}" presName="tile4text" presStyleLbl="node1" presStyleIdx="3" presStyleCnt="4">
        <dgm:presLayoutVars>
          <dgm:chMax val="0"/>
          <dgm:chPref val="0"/>
          <dgm:bulletEnabled val="1"/>
        </dgm:presLayoutVars>
      </dgm:prSet>
      <dgm:spPr/>
      <dgm:t>
        <a:bodyPr/>
        <a:lstStyle/>
        <a:p>
          <a:endParaRPr lang="cs-CZ"/>
        </a:p>
      </dgm:t>
    </dgm:pt>
    <dgm:pt modelId="{06F02D16-459F-41C1-924E-33121DCFD39A}" type="pres">
      <dgm:prSet presAssocID="{21F2EE3F-597C-4AE5-B41A-A434A92E7BB1}" presName="centerTile" presStyleLbl="fgShp" presStyleIdx="0" presStyleCnt="1">
        <dgm:presLayoutVars>
          <dgm:chMax val="0"/>
          <dgm:chPref val="0"/>
        </dgm:presLayoutVars>
      </dgm:prSet>
      <dgm:spPr/>
      <dgm:t>
        <a:bodyPr/>
        <a:lstStyle/>
        <a:p>
          <a:endParaRPr lang="cs-CZ"/>
        </a:p>
      </dgm:t>
    </dgm:pt>
  </dgm:ptLst>
  <dgm:cxnLst>
    <dgm:cxn modelId="{C08432DA-6603-4B0B-B769-D36DF9F3B209}" type="presOf" srcId="{21F2EE3F-597C-4AE5-B41A-A434A92E7BB1}" destId="{91EDF40C-CF01-4DD1-A24B-0AA6B0AC4EE0}" srcOrd="0" destOrd="0" presId="urn:microsoft.com/office/officeart/2005/8/layout/matrix1"/>
    <dgm:cxn modelId="{6F6F7EFB-E112-43D6-AF35-E2B1DEAA849D}" type="presOf" srcId="{C9EB6B56-AA5C-4ABD-9E95-D435B11ECB7D}" destId="{06F02D16-459F-41C1-924E-33121DCFD39A}" srcOrd="0" destOrd="0" presId="urn:microsoft.com/office/officeart/2005/8/layout/matrix1"/>
    <dgm:cxn modelId="{AB5E0823-F720-437F-9EF0-76DA193AC2C3}" type="presOf" srcId="{4D7FE9BF-45F1-48CA-9CA3-5588BCB41856}" destId="{A189CFAD-5639-44C2-B49A-B6B0E8C4C366}" srcOrd="1" destOrd="0" presId="urn:microsoft.com/office/officeart/2005/8/layout/matrix1"/>
    <dgm:cxn modelId="{AF70A7A2-778A-4DE0-8FDE-0E6BCD42608E}" srcId="{21F2EE3F-597C-4AE5-B41A-A434A92E7BB1}" destId="{C9EB6B56-AA5C-4ABD-9E95-D435B11ECB7D}" srcOrd="0" destOrd="0" parTransId="{6AC37A61-4A71-4516-B5E6-FA9677D7720B}" sibTransId="{BE5255C7-E1D8-4713-B651-AB433293B180}"/>
    <dgm:cxn modelId="{08721423-5E9B-42F7-AAC5-12E526160F6C}" srcId="{C9EB6B56-AA5C-4ABD-9E95-D435B11ECB7D}" destId="{4D7FE9BF-45F1-48CA-9CA3-5588BCB41856}" srcOrd="3" destOrd="0" parTransId="{8CA0BA77-13A1-40E5-8689-71ECC9E0CB02}" sibTransId="{6A93DA63-917B-478D-8EEB-0F72DFD23901}"/>
    <dgm:cxn modelId="{4AA8501C-BA1E-4606-9C7C-344845B94D3D}" type="presOf" srcId="{A4925BDD-8DB2-4666-888A-7FD8DB5BAA23}" destId="{2C001C52-6106-401F-9345-3E93D8E3ABE8}" srcOrd="1" destOrd="0" presId="urn:microsoft.com/office/officeart/2005/8/layout/matrix1"/>
    <dgm:cxn modelId="{0239DA1D-06CB-475D-B584-3812A890F29E}" type="presOf" srcId="{7D88666A-447D-475E-B6EB-A2CA7112E7FA}" destId="{94671247-FB1D-4D6C-9784-7EAB98EED492}" srcOrd="0" destOrd="0" presId="urn:microsoft.com/office/officeart/2005/8/layout/matrix1"/>
    <dgm:cxn modelId="{F0EEAC78-DBD0-4B46-A39A-13BEC9B89F34}" type="presOf" srcId="{A4925BDD-8DB2-4666-888A-7FD8DB5BAA23}" destId="{62039B71-DE12-4B45-914B-D4BE28DB4356}" srcOrd="0" destOrd="0" presId="urn:microsoft.com/office/officeart/2005/8/layout/matrix1"/>
    <dgm:cxn modelId="{A1A5AA6F-5241-422A-A7DD-C3A214A41B7F}" srcId="{C9EB6B56-AA5C-4ABD-9E95-D435B11ECB7D}" destId="{46C323CB-5933-423F-A8DF-FF564E0D45C8}" srcOrd="0" destOrd="0" parTransId="{CA9D7B4D-604D-4AC7-A2A0-DAF09F1C086B}" sibTransId="{72F8F305-4A30-4656-A98A-9B6BF2ACC002}"/>
    <dgm:cxn modelId="{8A84A061-C25F-41FC-9CDA-1D5DB119DB3F}" srcId="{C9EB6B56-AA5C-4ABD-9E95-D435B11ECB7D}" destId="{7D88666A-447D-475E-B6EB-A2CA7112E7FA}" srcOrd="2" destOrd="0" parTransId="{7D684129-DBFA-4955-9A30-C8B0FBB66594}" sibTransId="{64EB4B2F-80AE-4192-AE08-882C836C47A0}"/>
    <dgm:cxn modelId="{162F7679-B58E-419D-81F4-36E7158A9A7D}" type="presOf" srcId="{4D7FE9BF-45F1-48CA-9CA3-5588BCB41856}" destId="{B12335C9-8C69-4532-A839-732C0F2B241B}" srcOrd="0" destOrd="0" presId="urn:microsoft.com/office/officeart/2005/8/layout/matrix1"/>
    <dgm:cxn modelId="{F36E1CA0-FF16-4EEF-91BB-F2C5983808DE}" type="presOf" srcId="{46C323CB-5933-423F-A8DF-FF564E0D45C8}" destId="{3C285CF7-E2A1-407A-BB10-DF7DDD1A3EB8}" srcOrd="1" destOrd="0" presId="urn:microsoft.com/office/officeart/2005/8/layout/matrix1"/>
    <dgm:cxn modelId="{E831709C-968B-426D-B368-3F3A7908F238}" type="presOf" srcId="{7D88666A-447D-475E-B6EB-A2CA7112E7FA}" destId="{EDCF36F7-2B04-419F-B5F6-BE290F2C65F7}" srcOrd="1" destOrd="0" presId="urn:microsoft.com/office/officeart/2005/8/layout/matrix1"/>
    <dgm:cxn modelId="{1D400788-15E3-4BB6-B777-18BC297B3AC6}" type="presOf" srcId="{46C323CB-5933-423F-A8DF-FF564E0D45C8}" destId="{DEAD85D6-D9AA-4C63-961E-10A64F33E44D}" srcOrd="0" destOrd="0" presId="urn:microsoft.com/office/officeart/2005/8/layout/matrix1"/>
    <dgm:cxn modelId="{C5E17BDD-5C52-4013-AC5C-8F1FC7590733}" srcId="{C9EB6B56-AA5C-4ABD-9E95-D435B11ECB7D}" destId="{A4925BDD-8DB2-4666-888A-7FD8DB5BAA23}" srcOrd="1" destOrd="0" parTransId="{8A9983AA-80E4-4558-AA68-01781BBE9E5A}" sibTransId="{D6A00345-FAD4-4B83-B795-D4F3234C59E8}"/>
    <dgm:cxn modelId="{20229DBE-F38E-40B3-85EC-7AD5DD10ED9F}" type="presParOf" srcId="{91EDF40C-CF01-4DD1-A24B-0AA6B0AC4EE0}" destId="{346CA5E6-CC60-46E1-956E-AE9286D5ECA9}" srcOrd="0" destOrd="0" presId="urn:microsoft.com/office/officeart/2005/8/layout/matrix1"/>
    <dgm:cxn modelId="{112BC51B-9147-43AF-887D-AF0363B2FCA6}" type="presParOf" srcId="{346CA5E6-CC60-46E1-956E-AE9286D5ECA9}" destId="{DEAD85D6-D9AA-4C63-961E-10A64F33E44D}" srcOrd="0" destOrd="0" presId="urn:microsoft.com/office/officeart/2005/8/layout/matrix1"/>
    <dgm:cxn modelId="{336AF147-4CD1-4F04-990C-BCAC57C145B2}" type="presParOf" srcId="{346CA5E6-CC60-46E1-956E-AE9286D5ECA9}" destId="{3C285CF7-E2A1-407A-BB10-DF7DDD1A3EB8}" srcOrd="1" destOrd="0" presId="urn:microsoft.com/office/officeart/2005/8/layout/matrix1"/>
    <dgm:cxn modelId="{2ECA4E13-5464-4C16-A071-64EEACB87A4B}" type="presParOf" srcId="{346CA5E6-CC60-46E1-956E-AE9286D5ECA9}" destId="{62039B71-DE12-4B45-914B-D4BE28DB4356}" srcOrd="2" destOrd="0" presId="urn:microsoft.com/office/officeart/2005/8/layout/matrix1"/>
    <dgm:cxn modelId="{B9684000-C1C8-43A8-8D30-DFCB0497EE01}" type="presParOf" srcId="{346CA5E6-CC60-46E1-956E-AE9286D5ECA9}" destId="{2C001C52-6106-401F-9345-3E93D8E3ABE8}" srcOrd="3" destOrd="0" presId="urn:microsoft.com/office/officeart/2005/8/layout/matrix1"/>
    <dgm:cxn modelId="{5913D285-3FF1-4A28-BD74-FBA9535BAA26}" type="presParOf" srcId="{346CA5E6-CC60-46E1-956E-AE9286D5ECA9}" destId="{94671247-FB1D-4D6C-9784-7EAB98EED492}" srcOrd="4" destOrd="0" presId="urn:microsoft.com/office/officeart/2005/8/layout/matrix1"/>
    <dgm:cxn modelId="{0AEC5F69-339E-442D-AC09-8FDF677F9B3A}" type="presParOf" srcId="{346CA5E6-CC60-46E1-956E-AE9286D5ECA9}" destId="{EDCF36F7-2B04-419F-B5F6-BE290F2C65F7}" srcOrd="5" destOrd="0" presId="urn:microsoft.com/office/officeart/2005/8/layout/matrix1"/>
    <dgm:cxn modelId="{5D8F2C8D-7089-45FF-BFC6-F801B69E66A1}" type="presParOf" srcId="{346CA5E6-CC60-46E1-956E-AE9286D5ECA9}" destId="{B12335C9-8C69-4532-A839-732C0F2B241B}" srcOrd="6" destOrd="0" presId="urn:microsoft.com/office/officeart/2005/8/layout/matrix1"/>
    <dgm:cxn modelId="{C73C735E-97E1-465B-B25F-646768255784}" type="presParOf" srcId="{346CA5E6-CC60-46E1-956E-AE9286D5ECA9}" destId="{A189CFAD-5639-44C2-B49A-B6B0E8C4C366}" srcOrd="7" destOrd="0" presId="urn:microsoft.com/office/officeart/2005/8/layout/matrix1"/>
    <dgm:cxn modelId="{C31B9EE6-5B68-4668-A96E-006BC6A8DF3B}" type="presParOf" srcId="{91EDF40C-CF01-4DD1-A24B-0AA6B0AC4EE0}" destId="{06F02D16-459F-41C1-924E-33121DCFD39A}"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B3DC28-C29E-4877-9FEB-63B2599AF17F}" type="doc">
      <dgm:prSet loTypeId="urn:microsoft.com/office/officeart/2005/8/layout/hProcess4" loCatId="process" qsTypeId="urn:microsoft.com/office/officeart/2005/8/quickstyle/simple1" qsCatId="simple" csTypeId="urn:microsoft.com/office/officeart/2005/8/colors/accent1_2" csCatId="accent1" phldr="1"/>
      <dgm:spPr/>
    </dgm:pt>
    <dgm:pt modelId="{5769988C-8188-4752-884C-9994AEA54F4E}">
      <dgm:prSet phldrT="[Text]"/>
      <dgm:spPr/>
      <dgm:t>
        <a:bodyPr/>
        <a:lstStyle/>
        <a:p>
          <a:r>
            <a:rPr lang="cs-CZ" dirty="0" smtClean="0"/>
            <a:t>Návrat</a:t>
          </a:r>
          <a:endParaRPr lang="cs-CZ" dirty="0"/>
        </a:p>
      </dgm:t>
    </dgm:pt>
    <dgm:pt modelId="{C9A0B208-5568-42B0-A3BC-F52575977B27}" type="parTrans" cxnId="{70D9DF91-9EFA-41DD-9106-5991F37781EA}">
      <dgm:prSet/>
      <dgm:spPr/>
      <dgm:t>
        <a:bodyPr/>
        <a:lstStyle/>
        <a:p>
          <a:endParaRPr lang="cs-CZ"/>
        </a:p>
      </dgm:t>
    </dgm:pt>
    <dgm:pt modelId="{5202B3D1-56A2-40CE-8E64-A7DB6AFF2BCA}" type="sibTrans" cxnId="{70D9DF91-9EFA-41DD-9106-5991F37781EA}">
      <dgm:prSet/>
      <dgm:spPr/>
      <dgm:t>
        <a:bodyPr/>
        <a:lstStyle/>
        <a:p>
          <a:endParaRPr lang="cs-CZ"/>
        </a:p>
      </dgm:t>
    </dgm:pt>
    <dgm:pt modelId="{62CCE3E5-C4BD-4157-91E5-8BBDDAA9874B}">
      <dgm:prSet phldrT="[Text]"/>
      <dgm:spPr/>
      <dgm:t>
        <a:bodyPr/>
        <a:lstStyle/>
        <a:p>
          <a:r>
            <a:rPr lang="cs-CZ" dirty="0" smtClean="0"/>
            <a:t>Přesídlení</a:t>
          </a:r>
          <a:endParaRPr lang="cs-CZ" dirty="0"/>
        </a:p>
      </dgm:t>
    </dgm:pt>
    <dgm:pt modelId="{471F8FFE-846A-4A91-8666-A43076B67071}" type="parTrans" cxnId="{90C8C161-24A4-4639-BB7E-3791F25E9161}">
      <dgm:prSet/>
      <dgm:spPr/>
      <dgm:t>
        <a:bodyPr/>
        <a:lstStyle/>
        <a:p>
          <a:endParaRPr lang="cs-CZ"/>
        </a:p>
      </dgm:t>
    </dgm:pt>
    <dgm:pt modelId="{9DA31361-94D1-463D-9070-1953DA7D6D97}" type="sibTrans" cxnId="{90C8C161-24A4-4639-BB7E-3791F25E9161}">
      <dgm:prSet/>
      <dgm:spPr/>
      <dgm:t>
        <a:bodyPr/>
        <a:lstStyle/>
        <a:p>
          <a:endParaRPr lang="cs-CZ"/>
        </a:p>
      </dgm:t>
    </dgm:pt>
    <dgm:pt modelId="{47544826-B2E1-454C-AD46-15228F415156}">
      <dgm:prSet phldrT="[Text]"/>
      <dgm:spPr/>
      <dgm:t>
        <a:bodyPr/>
        <a:lstStyle/>
        <a:p>
          <a:r>
            <a:rPr lang="cs-CZ" dirty="0" smtClean="0"/>
            <a:t>Integrace</a:t>
          </a:r>
          <a:endParaRPr lang="cs-CZ" dirty="0"/>
        </a:p>
      </dgm:t>
    </dgm:pt>
    <dgm:pt modelId="{D1D3DAF9-B999-44C7-AFB3-552D3A454C03}" type="parTrans" cxnId="{1EA35266-0879-4FFE-8BB5-40EE96BC15E0}">
      <dgm:prSet/>
      <dgm:spPr/>
      <dgm:t>
        <a:bodyPr/>
        <a:lstStyle/>
        <a:p>
          <a:endParaRPr lang="cs-CZ"/>
        </a:p>
      </dgm:t>
    </dgm:pt>
    <dgm:pt modelId="{43C28B78-1E81-4687-8E8C-BFD2AE87F06E}" type="sibTrans" cxnId="{1EA35266-0879-4FFE-8BB5-40EE96BC15E0}">
      <dgm:prSet/>
      <dgm:spPr/>
      <dgm:t>
        <a:bodyPr/>
        <a:lstStyle/>
        <a:p>
          <a:endParaRPr lang="cs-CZ"/>
        </a:p>
      </dgm:t>
    </dgm:pt>
    <dgm:pt modelId="{CC3DF61B-0097-46E9-BD64-EF63D59510C6}" type="pres">
      <dgm:prSet presAssocID="{46B3DC28-C29E-4877-9FEB-63B2599AF17F}" presName="Name0" presStyleCnt="0">
        <dgm:presLayoutVars>
          <dgm:dir/>
          <dgm:animLvl val="lvl"/>
          <dgm:resizeHandles val="exact"/>
        </dgm:presLayoutVars>
      </dgm:prSet>
      <dgm:spPr/>
    </dgm:pt>
    <dgm:pt modelId="{D7592586-65F2-454A-ACB0-784F669EFAD2}" type="pres">
      <dgm:prSet presAssocID="{46B3DC28-C29E-4877-9FEB-63B2599AF17F}" presName="tSp" presStyleCnt="0"/>
      <dgm:spPr/>
    </dgm:pt>
    <dgm:pt modelId="{AB155D93-8294-4892-B106-81FD34699536}" type="pres">
      <dgm:prSet presAssocID="{46B3DC28-C29E-4877-9FEB-63B2599AF17F}" presName="bSp" presStyleCnt="0"/>
      <dgm:spPr/>
    </dgm:pt>
    <dgm:pt modelId="{B054DBC3-1D08-4D65-BAA9-77F7266B3644}" type="pres">
      <dgm:prSet presAssocID="{46B3DC28-C29E-4877-9FEB-63B2599AF17F}" presName="process" presStyleCnt="0"/>
      <dgm:spPr/>
    </dgm:pt>
    <dgm:pt modelId="{629A7C10-CF95-43F3-A030-C0687A40CA1A}" type="pres">
      <dgm:prSet presAssocID="{5769988C-8188-4752-884C-9994AEA54F4E}" presName="composite1" presStyleCnt="0"/>
      <dgm:spPr/>
    </dgm:pt>
    <dgm:pt modelId="{C5C4F029-B62A-40F0-BF7F-C4D75DE90138}" type="pres">
      <dgm:prSet presAssocID="{5769988C-8188-4752-884C-9994AEA54F4E}" presName="dummyNode1" presStyleLbl="node1" presStyleIdx="0" presStyleCnt="3"/>
      <dgm:spPr/>
    </dgm:pt>
    <dgm:pt modelId="{1B9FA627-2F55-4DD8-8CE6-BD8067854BAB}" type="pres">
      <dgm:prSet presAssocID="{5769988C-8188-4752-884C-9994AEA54F4E}" presName="childNode1" presStyleLbl="bgAcc1" presStyleIdx="0" presStyleCnt="3">
        <dgm:presLayoutVars>
          <dgm:bulletEnabled val="1"/>
        </dgm:presLayoutVars>
      </dgm:prSet>
      <dgm:spPr/>
    </dgm:pt>
    <dgm:pt modelId="{A81F7D6B-D8F9-4015-8F78-6B82A149924C}" type="pres">
      <dgm:prSet presAssocID="{5769988C-8188-4752-884C-9994AEA54F4E}" presName="childNode1tx" presStyleLbl="bgAcc1" presStyleIdx="0" presStyleCnt="3">
        <dgm:presLayoutVars>
          <dgm:bulletEnabled val="1"/>
        </dgm:presLayoutVars>
      </dgm:prSet>
      <dgm:spPr/>
    </dgm:pt>
    <dgm:pt modelId="{FBD74453-28B0-427E-AA8C-F0D4118605D1}" type="pres">
      <dgm:prSet presAssocID="{5769988C-8188-4752-884C-9994AEA54F4E}" presName="parentNode1" presStyleLbl="node1" presStyleIdx="0" presStyleCnt="3">
        <dgm:presLayoutVars>
          <dgm:chMax val="1"/>
          <dgm:bulletEnabled val="1"/>
        </dgm:presLayoutVars>
      </dgm:prSet>
      <dgm:spPr/>
      <dgm:t>
        <a:bodyPr/>
        <a:lstStyle/>
        <a:p>
          <a:endParaRPr lang="cs-CZ"/>
        </a:p>
      </dgm:t>
    </dgm:pt>
    <dgm:pt modelId="{3AB1F8F7-7471-40ED-8EC9-1D5D2BDA54A9}" type="pres">
      <dgm:prSet presAssocID="{5769988C-8188-4752-884C-9994AEA54F4E}" presName="connSite1" presStyleCnt="0"/>
      <dgm:spPr/>
    </dgm:pt>
    <dgm:pt modelId="{3CD99AE7-996C-46F7-9B24-B11F42FF6662}" type="pres">
      <dgm:prSet presAssocID="{5202B3D1-56A2-40CE-8E64-A7DB6AFF2BCA}" presName="Name9" presStyleLbl="sibTrans2D1" presStyleIdx="0" presStyleCnt="2"/>
      <dgm:spPr/>
      <dgm:t>
        <a:bodyPr/>
        <a:lstStyle/>
        <a:p>
          <a:endParaRPr lang="cs-CZ"/>
        </a:p>
      </dgm:t>
    </dgm:pt>
    <dgm:pt modelId="{F9E8152C-A9C9-4D13-B246-8A89A4354C8E}" type="pres">
      <dgm:prSet presAssocID="{62CCE3E5-C4BD-4157-91E5-8BBDDAA9874B}" presName="composite2" presStyleCnt="0"/>
      <dgm:spPr/>
    </dgm:pt>
    <dgm:pt modelId="{9CE04A07-CB23-41B0-8839-372EF6C9C311}" type="pres">
      <dgm:prSet presAssocID="{62CCE3E5-C4BD-4157-91E5-8BBDDAA9874B}" presName="dummyNode2" presStyleLbl="node1" presStyleIdx="0" presStyleCnt="3"/>
      <dgm:spPr/>
    </dgm:pt>
    <dgm:pt modelId="{BF05B5EB-3B79-4564-8863-0944989C9592}" type="pres">
      <dgm:prSet presAssocID="{62CCE3E5-C4BD-4157-91E5-8BBDDAA9874B}" presName="childNode2" presStyleLbl="bgAcc1" presStyleIdx="1" presStyleCnt="3">
        <dgm:presLayoutVars>
          <dgm:bulletEnabled val="1"/>
        </dgm:presLayoutVars>
      </dgm:prSet>
      <dgm:spPr/>
    </dgm:pt>
    <dgm:pt modelId="{11F377C4-29C5-40BA-8E17-9A0A6BDBABAA}" type="pres">
      <dgm:prSet presAssocID="{62CCE3E5-C4BD-4157-91E5-8BBDDAA9874B}" presName="childNode2tx" presStyleLbl="bgAcc1" presStyleIdx="1" presStyleCnt="3">
        <dgm:presLayoutVars>
          <dgm:bulletEnabled val="1"/>
        </dgm:presLayoutVars>
      </dgm:prSet>
      <dgm:spPr/>
    </dgm:pt>
    <dgm:pt modelId="{9C78367F-7F78-44AE-9F14-AEF48ACA0F74}" type="pres">
      <dgm:prSet presAssocID="{62CCE3E5-C4BD-4157-91E5-8BBDDAA9874B}" presName="parentNode2" presStyleLbl="node1" presStyleIdx="1" presStyleCnt="3">
        <dgm:presLayoutVars>
          <dgm:chMax val="0"/>
          <dgm:bulletEnabled val="1"/>
        </dgm:presLayoutVars>
      </dgm:prSet>
      <dgm:spPr/>
      <dgm:t>
        <a:bodyPr/>
        <a:lstStyle/>
        <a:p>
          <a:endParaRPr lang="cs-CZ"/>
        </a:p>
      </dgm:t>
    </dgm:pt>
    <dgm:pt modelId="{CCE40FD8-C6E3-4E9A-8F14-5932065E5E3B}" type="pres">
      <dgm:prSet presAssocID="{62CCE3E5-C4BD-4157-91E5-8BBDDAA9874B}" presName="connSite2" presStyleCnt="0"/>
      <dgm:spPr/>
    </dgm:pt>
    <dgm:pt modelId="{0358567E-DBAE-48FE-AE56-7AD2E1245425}" type="pres">
      <dgm:prSet presAssocID="{9DA31361-94D1-463D-9070-1953DA7D6D97}" presName="Name18" presStyleLbl="sibTrans2D1" presStyleIdx="1" presStyleCnt="2"/>
      <dgm:spPr/>
      <dgm:t>
        <a:bodyPr/>
        <a:lstStyle/>
        <a:p>
          <a:endParaRPr lang="cs-CZ"/>
        </a:p>
      </dgm:t>
    </dgm:pt>
    <dgm:pt modelId="{F7197527-4D57-4F8A-A295-607C635C07CC}" type="pres">
      <dgm:prSet presAssocID="{47544826-B2E1-454C-AD46-15228F415156}" presName="composite1" presStyleCnt="0"/>
      <dgm:spPr/>
    </dgm:pt>
    <dgm:pt modelId="{731B24CF-5660-484D-B76A-977ACDAA25CA}" type="pres">
      <dgm:prSet presAssocID="{47544826-B2E1-454C-AD46-15228F415156}" presName="dummyNode1" presStyleLbl="node1" presStyleIdx="1" presStyleCnt="3"/>
      <dgm:spPr/>
    </dgm:pt>
    <dgm:pt modelId="{C0B0BA50-4B66-437C-9D9D-2775694BF53F}" type="pres">
      <dgm:prSet presAssocID="{47544826-B2E1-454C-AD46-15228F415156}" presName="childNode1" presStyleLbl="bgAcc1" presStyleIdx="2" presStyleCnt="3">
        <dgm:presLayoutVars>
          <dgm:bulletEnabled val="1"/>
        </dgm:presLayoutVars>
      </dgm:prSet>
      <dgm:spPr/>
    </dgm:pt>
    <dgm:pt modelId="{E9850AD6-A1C1-43A4-9979-59E67C20A1B6}" type="pres">
      <dgm:prSet presAssocID="{47544826-B2E1-454C-AD46-15228F415156}" presName="childNode1tx" presStyleLbl="bgAcc1" presStyleIdx="2" presStyleCnt="3">
        <dgm:presLayoutVars>
          <dgm:bulletEnabled val="1"/>
        </dgm:presLayoutVars>
      </dgm:prSet>
      <dgm:spPr/>
    </dgm:pt>
    <dgm:pt modelId="{CFE7F512-72DB-417C-BDA6-BB32E33C3434}" type="pres">
      <dgm:prSet presAssocID="{47544826-B2E1-454C-AD46-15228F415156}" presName="parentNode1" presStyleLbl="node1" presStyleIdx="2" presStyleCnt="3">
        <dgm:presLayoutVars>
          <dgm:chMax val="1"/>
          <dgm:bulletEnabled val="1"/>
        </dgm:presLayoutVars>
      </dgm:prSet>
      <dgm:spPr/>
      <dgm:t>
        <a:bodyPr/>
        <a:lstStyle/>
        <a:p>
          <a:endParaRPr lang="cs-CZ"/>
        </a:p>
      </dgm:t>
    </dgm:pt>
    <dgm:pt modelId="{3C0C1D56-1125-4A4C-9850-9C4897478E68}" type="pres">
      <dgm:prSet presAssocID="{47544826-B2E1-454C-AD46-15228F415156}" presName="connSite1" presStyleCnt="0"/>
      <dgm:spPr/>
    </dgm:pt>
  </dgm:ptLst>
  <dgm:cxnLst>
    <dgm:cxn modelId="{D263633C-0B20-451B-AD9C-D9EA318DDBBD}" type="presOf" srcId="{9DA31361-94D1-463D-9070-1953DA7D6D97}" destId="{0358567E-DBAE-48FE-AE56-7AD2E1245425}" srcOrd="0" destOrd="0" presId="urn:microsoft.com/office/officeart/2005/8/layout/hProcess4"/>
    <dgm:cxn modelId="{C2920E9D-8B52-4D6F-9C66-F911552B5E65}" type="presOf" srcId="{5769988C-8188-4752-884C-9994AEA54F4E}" destId="{FBD74453-28B0-427E-AA8C-F0D4118605D1}" srcOrd="0" destOrd="0" presId="urn:microsoft.com/office/officeart/2005/8/layout/hProcess4"/>
    <dgm:cxn modelId="{0D44BA04-1454-4D6F-B39B-F8164C1A67A2}" type="presOf" srcId="{47544826-B2E1-454C-AD46-15228F415156}" destId="{CFE7F512-72DB-417C-BDA6-BB32E33C3434}" srcOrd="0" destOrd="0" presId="urn:microsoft.com/office/officeart/2005/8/layout/hProcess4"/>
    <dgm:cxn modelId="{90C8C161-24A4-4639-BB7E-3791F25E9161}" srcId="{46B3DC28-C29E-4877-9FEB-63B2599AF17F}" destId="{62CCE3E5-C4BD-4157-91E5-8BBDDAA9874B}" srcOrd="1" destOrd="0" parTransId="{471F8FFE-846A-4A91-8666-A43076B67071}" sibTransId="{9DA31361-94D1-463D-9070-1953DA7D6D97}"/>
    <dgm:cxn modelId="{D9410222-79D4-451C-AAFF-830863FE44BE}" type="presOf" srcId="{62CCE3E5-C4BD-4157-91E5-8BBDDAA9874B}" destId="{9C78367F-7F78-44AE-9F14-AEF48ACA0F74}" srcOrd="0" destOrd="0" presId="urn:microsoft.com/office/officeart/2005/8/layout/hProcess4"/>
    <dgm:cxn modelId="{CBAD3237-45AB-4AF7-9E6C-86ACCD585A20}" type="presOf" srcId="{5202B3D1-56A2-40CE-8E64-A7DB6AFF2BCA}" destId="{3CD99AE7-996C-46F7-9B24-B11F42FF6662}" srcOrd="0" destOrd="0" presId="urn:microsoft.com/office/officeart/2005/8/layout/hProcess4"/>
    <dgm:cxn modelId="{1EA35266-0879-4FFE-8BB5-40EE96BC15E0}" srcId="{46B3DC28-C29E-4877-9FEB-63B2599AF17F}" destId="{47544826-B2E1-454C-AD46-15228F415156}" srcOrd="2" destOrd="0" parTransId="{D1D3DAF9-B999-44C7-AFB3-552D3A454C03}" sibTransId="{43C28B78-1E81-4687-8E8C-BFD2AE87F06E}"/>
    <dgm:cxn modelId="{BAAFA227-2545-4BC3-BDE9-7D4B9D2E6A3F}" type="presOf" srcId="{46B3DC28-C29E-4877-9FEB-63B2599AF17F}" destId="{CC3DF61B-0097-46E9-BD64-EF63D59510C6}" srcOrd="0" destOrd="0" presId="urn:microsoft.com/office/officeart/2005/8/layout/hProcess4"/>
    <dgm:cxn modelId="{70D9DF91-9EFA-41DD-9106-5991F37781EA}" srcId="{46B3DC28-C29E-4877-9FEB-63B2599AF17F}" destId="{5769988C-8188-4752-884C-9994AEA54F4E}" srcOrd="0" destOrd="0" parTransId="{C9A0B208-5568-42B0-A3BC-F52575977B27}" sibTransId="{5202B3D1-56A2-40CE-8E64-A7DB6AFF2BCA}"/>
    <dgm:cxn modelId="{9DCEAC9A-E1A3-4A2E-B29A-DAEDEFB4E8BE}" type="presParOf" srcId="{CC3DF61B-0097-46E9-BD64-EF63D59510C6}" destId="{D7592586-65F2-454A-ACB0-784F669EFAD2}" srcOrd="0" destOrd="0" presId="urn:microsoft.com/office/officeart/2005/8/layout/hProcess4"/>
    <dgm:cxn modelId="{62EC30F1-39F8-422A-AEF6-BFDAD46E8A2E}" type="presParOf" srcId="{CC3DF61B-0097-46E9-BD64-EF63D59510C6}" destId="{AB155D93-8294-4892-B106-81FD34699536}" srcOrd="1" destOrd="0" presId="urn:microsoft.com/office/officeart/2005/8/layout/hProcess4"/>
    <dgm:cxn modelId="{B06A20C8-C38E-4A4E-A203-EEF6781D2800}" type="presParOf" srcId="{CC3DF61B-0097-46E9-BD64-EF63D59510C6}" destId="{B054DBC3-1D08-4D65-BAA9-77F7266B3644}" srcOrd="2" destOrd="0" presId="urn:microsoft.com/office/officeart/2005/8/layout/hProcess4"/>
    <dgm:cxn modelId="{49638285-BFB5-4AD4-A3FD-AEF033DB30A8}" type="presParOf" srcId="{B054DBC3-1D08-4D65-BAA9-77F7266B3644}" destId="{629A7C10-CF95-43F3-A030-C0687A40CA1A}" srcOrd="0" destOrd="0" presId="urn:microsoft.com/office/officeart/2005/8/layout/hProcess4"/>
    <dgm:cxn modelId="{55917235-6F03-4B2D-B489-F2A921AE8B44}" type="presParOf" srcId="{629A7C10-CF95-43F3-A030-C0687A40CA1A}" destId="{C5C4F029-B62A-40F0-BF7F-C4D75DE90138}" srcOrd="0" destOrd="0" presId="urn:microsoft.com/office/officeart/2005/8/layout/hProcess4"/>
    <dgm:cxn modelId="{54922E37-E314-47C7-A69E-759E28B4FF3E}" type="presParOf" srcId="{629A7C10-CF95-43F3-A030-C0687A40CA1A}" destId="{1B9FA627-2F55-4DD8-8CE6-BD8067854BAB}" srcOrd="1" destOrd="0" presId="urn:microsoft.com/office/officeart/2005/8/layout/hProcess4"/>
    <dgm:cxn modelId="{7EFB4EDE-5236-4C4B-A1E3-E0AEB76DE020}" type="presParOf" srcId="{629A7C10-CF95-43F3-A030-C0687A40CA1A}" destId="{A81F7D6B-D8F9-4015-8F78-6B82A149924C}" srcOrd="2" destOrd="0" presId="urn:microsoft.com/office/officeart/2005/8/layout/hProcess4"/>
    <dgm:cxn modelId="{72CAB0BA-7FBD-4630-B1D6-3EA8C8BC9C1B}" type="presParOf" srcId="{629A7C10-CF95-43F3-A030-C0687A40CA1A}" destId="{FBD74453-28B0-427E-AA8C-F0D4118605D1}" srcOrd="3" destOrd="0" presId="urn:microsoft.com/office/officeart/2005/8/layout/hProcess4"/>
    <dgm:cxn modelId="{9410AD33-8879-4A68-B55C-C9D599830897}" type="presParOf" srcId="{629A7C10-CF95-43F3-A030-C0687A40CA1A}" destId="{3AB1F8F7-7471-40ED-8EC9-1D5D2BDA54A9}" srcOrd="4" destOrd="0" presId="urn:microsoft.com/office/officeart/2005/8/layout/hProcess4"/>
    <dgm:cxn modelId="{F1457D64-A439-4123-B6B5-28518C474AC1}" type="presParOf" srcId="{B054DBC3-1D08-4D65-BAA9-77F7266B3644}" destId="{3CD99AE7-996C-46F7-9B24-B11F42FF6662}" srcOrd="1" destOrd="0" presId="urn:microsoft.com/office/officeart/2005/8/layout/hProcess4"/>
    <dgm:cxn modelId="{570087DA-0C10-4343-9C63-AEC5F0FD0205}" type="presParOf" srcId="{B054DBC3-1D08-4D65-BAA9-77F7266B3644}" destId="{F9E8152C-A9C9-4D13-B246-8A89A4354C8E}" srcOrd="2" destOrd="0" presId="urn:microsoft.com/office/officeart/2005/8/layout/hProcess4"/>
    <dgm:cxn modelId="{0AE0CCF9-85FA-40D6-94F8-C4701445D19D}" type="presParOf" srcId="{F9E8152C-A9C9-4D13-B246-8A89A4354C8E}" destId="{9CE04A07-CB23-41B0-8839-372EF6C9C311}" srcOrd="0" destOrd="0" presId="urn:microsoft.com/office/officeart/2005/8/layout/hProcess4"/>
    <dgm:cxn modelId="{FEA36770-D19E-4F37-B04C-8E54C964C12E}" type="presParOf" srcId="{F9E8152C-A9C9-4D13-B246-8A89A4354C8E}" destId="{BF05B5EB-3B79-4564-8863-0944989C9592}" srcOrd="1" destOrd="0" presId="urn:microsoft.com/office/officeart/2005/8/layout/hProcess4"/>
    <dgm:cxn modelId="{875AF184-3F82-4851-AA6E-F0BAD74CA372}" type="presParOf" srcId="{F9E8152C-A9C9-4D13-B246-8A89A4354C8E}" destId="{11F377C4-29C5-40BA-8E17-9A0A6BDBABAA}" srcOrd="2" destOrd="0" presId="urn:microsoft.com/office/officeart/2005/8/layout/hProcess4"/>
    <dgm:cxn modelId="{F06FB69B-2867-4A15-9FED-16A725E7A9CE}" type="presParOf" srcId="{F9E8152C-A9C9-4D13-B246-8A89A4354C8E}" destId="{9C78367F-7F78-44AE-9F14-AEF48ACA0F74}" srcOrd="3" destOrd="0" presId="urn:microsoft.com/office/officeart/2005/8/layout/hProcess4"/>
    <dgm:cxn modelId="{3A6C0B64-177B-4669-993A-7507EED1106E}" type="presParOf" srcId="{F9E8152C-A9C9-4D13-B246-8A89A4354C8E}" destId="{CCE40FD8-C6E3-4E9A-8F14-5932065E5E3B}" srcOrd="4" destOrd="0" presId="urn:microsoft.com/office/officeart/2005/8/layout/hProcess4"/>
    <dgm:cxn modelId="{60DD69AA-79AF-4FCA-ABF2-DDD4BF721F02}" type="presParOf" srcId="{B054DBC3-1D08-4D65-BAA9-77F7266B3644}" destId="{0358567E-DBAE-48FE-AE56-7AD2E1245425}" srcOrd="3" destOrd="0" presId="urn:microsoft.com/office/officeart/2005/8/layout/hProcess4"/>
    <dgm:cxn modelId="{9A126503-CA2F-4812-89B5-86208AD11588}" type="presParOf" srcId="{B054DBC3-1D08-4D65-BAA9-77F7266B3644}" destId="{F7197527-4D57-4F8A-A295-607C635C07CC}" srcOrd="4" destOrd="0" presId="urn:microsoft.com/office/officeart/2005/8/layout/hProcess4"/>
    <dgm:cxn modelId="{C49C79D5-A1CB-4014-8B08-58E7C6827AC1}" type="presParOf" srcId="{F7197527-4D57-4F8A-A295-607C635C07CC}" destId="{731B24CF-5660-484D-B76A-977ACDAA25CA}" srcOrd="0" destOrd="0" presId="urn:microsoft.com/office/officeart/2005/8/layout/hProcess4"/>
    <dgm:cxn modelId="{B87FEFEB-91D6-429F-9765-C0E5A4D6C4E6}" type="presParOf" srcId="{F7197527-4D57-4F8A-A295-607C635C07CC}" destId="{C0B0BA50-4B66-437C-9D9D-2775694BF53F}" srcOrd="1" destOrd="0" presId="urn:microsoft.com/office/officeart/2005/8/layout/hProcess4"/>
    <dgm:cxn modelId="{907C4FF5-DED8-4AA6-8FE9-BF75EFB1A7E2}" type="presParOf" srcId="{F7197527-4D57-4F8A-A295-607C635C07CC}" destId="{E9850AD6-A1C1-43A4-9979-59E67C20A1B6}" srcOrd="2" destOrd="0" presId="urn:microsoft.com/office/officeart/2005/8/layout/hProcess4"/>
    <dgm:cxn modelId="{50BD8DB7-DB52-47D7-8400-9684007668C1}" type="presParOf" srcId="{F7197527-4D57-4F8A-A295-607C635C07CC}" destId="{CFE7F512-72DB-417C-BDA6-BB32E33C3434}" srcOrd="3" destOrd="0" presId="urn:microsoft.com/office/officeart/2005/8/layout/hProcess4"/>
    <dgm:cxn modelId="{1F42DEF3-C2F8-470C-9D71-6F19357B5F78}" type="presParOf" srcId="{F7197527-4D57-4F8A-A295-607C635C07CC}" destId="{3C0C1D56-1125-4A4C-9850-9C4897478E68}"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00EDC7B-1552-4933-AA93-4CF491F4657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cs-CZ"/>
        </a:p>
      </dgm:t>
    </dgm:pt>
    <dgm:pt modelId="{B0DDB0E1-ABF4-476E-9533-26A45F03C07A}">
      <dgm:prSet phldrT="[Text]"/>
      <dgm:spPr/>
      <dgm:t>
        <a:bodyPr/>
        <a:lstStyle/>
        <a:p>
          <a:endParaRPr lang="cs-CZ" dirty="0"/>
        </a:p>
      </dgm:t>
    </dgm:pt>
    <dgm:pt modelId="{DEFF76C5-DE5D-45AA-BEFF-725D19150BFA}" type="parTrans" cxnId="{D2DD16D0-D50A-4677-B3B2-68BE6A6CDE6E}">
      <dgm:prSet/>
      <dgm:spPr/>
      <dgm:t>
        <a:bodyPr/>
        <a:lstStyle/>
        <a:p>
          <a:endParaRPr lang="cs-CZ"/>
        </a:p>
      </dgm:t>
    </dgm:pt>
    <dgm:pt modelId="{521FE5F8-32F2-49F9-98CC-E591E5219C0F}" type="sibTrans" cxnId="{D2DD16D0-D50A-4677-B3B2-68BE6A6CDE6E}">
      <dgm:prSet/>
      <dgm:spPr/>
      <dgm:t>
        <a:bodyPr/>
        <a:lstStyle/>
        <a:p>
          <a:endParaRPr lang="cs-CZ"/>
        </a:p>
      </dgm:t>
    </dgm:pt>
    <dgm:pt modelId="{AC0A744B-A32B-4318-8800-CDC927824329}">
      <dgm:prSet phldrT="[Text]"/>
      <dgm:spPr/>
      <dgm:t>
        <a:bodyPr/>
        <a:lstStyle/>
        <a:p>
          <a:r>
            <a:rPr lang="cs-CZ" dirty="0" smtClean="0"/>
            <a:t>Non-</a:t>
          </a:r>
          <a:r>
            <a:rPr lang="cs-CZ" dirty="0" err="1" smtClean="0"/>
            <a:t>refoulement</a:t>
          </a:r>
          <a:endParaRPr lang="cs-CZ" dirty="0"/>
        </a:p>
      </dgm:t>
    </dgm:pt>
    <dgm:pt modelId="{E47F28DC-3A9A-49D7-876D-317CC4E1335A}" type="parTrans" cxnId="{E171ABBF-66C6-414D-9AC3-47E4F1EED4CA}">
      <dgm:prSet/>
      <dgm:spPr/>
      <dgm:t>
        <a:bodyPr/>
        <a:lstStyle/>
        <a:p>
          <a:endParaRPr lang="cs-CZ"/>
        </a:p>
      </dgm:t>
    </dgm:pt>
    <dgm:pt modelId="{536F7410-3535-4CC0-966C-C83D7A9CC0EA}" type="sibTrans" cxnId="{E171ABBF-66C6-414D-9AC3-47E4F1EED4CA}">
      <dgm:prSet/>
      <dgm:spPr/>
      <dgm:t>
        <a:bodyPr/>
        <a:lstStyle/>
        <a:p>
          <a:endParaRPr lang="cs-CZ"/>
        </a:p>
      </dgm:t>
    </dgm:pt>
    <dgm:pt modelId="{CADAD471-D88B-4670-BE4B-FEAD371C0152}">
      <dgm:prSet phldrT="[Text]"/>
      <dgm:spPr/>
      <dgm:t>
        <a:bodyPr/>
        <a:lstStyle/>
        <a:p>
          <a:endParaRPr lang="cs-CZ" dirty="0"/>
        </a:p>
      </dgm:t>
    </dgm:pt>
    <dgm:pt modelId="{C070F838-215C-4B7F-BEA1-7A783184F5E4}" type="parTrans" cxnId="{17C3AC9B-BB97-45D8-9689-2E7887D1A827}">
      <dgm:prSet/>
      <dgm:spPr/>
      <dgm:t>
        <a:bodyPr/>
        <a:lstStyle/>
        <a:p>
          <a:endParaRPr lang="cs-CZ"/>
        </a:p>
      </dgm:t>
    </dgm:pt>
    <dgm:pt modelId="{412DB24A-42F0-47C4-A04D-77CC9ECD8994}" type="sibTrans" cxnId="{17C3AC9B-BB97-45D8-9689-2E7887D1A827}">
      <dgm:prSet/>
      <dgm:spPr/>
      <dgm:t>
        <a:bodyPr/>
        <a:lstStyle/>
        <a:p>
          <a:endParaRPr lang="cs-CZ"/>
        </a:p>
      </dgm:t>
    </dgm:pt>
    <dgm:pt modelId="{4FD13E32-7119-4FEC-AEB3-D450DBBA7C9F}">
      <dgm:prSet phldrT="[Text]"/>
      <dgm:spPr/>
      <dgm:t>
        <a:bodyPr/>
        <a:lstStyle/>
        <a:p>
          <a:r>
            <a:rPr lang="cs-CZ" dirty="0" smtClean="0"/>
            <a:t>Sjednocení rodin</a:t>
          </a:r>
          <a:endParaRPr lang="cs-CZ" dirty="0"/>
        </a:p>
      </dgm:t>
    </dgm:pt>
    <dgm:pt modelId="{849FA9AF-3095-4D06-B566-3900D0B5EFAD}" type="parTrans" cxnId="{7A0035C4-2463-48A4-8194-E1DA82E4029F}">
      <dgm:prSet/>
      <dgm:spPr/>
      <dgm:t>
        <a:bodyPr/>
        <a:lstStyle/>
        <a:p>
          <a:endParaRPr lang="cs-CZ"/>
        </a:p>
      </dgm:t>
    </dgm:pt>
    <dgm:pt modelId="{54128894-5790-4836-82AF-3823FAB5263E}" type="sibTrans" cxnId="{7A0035C4-2463-48A4-8194-E1DA82E4029F}">
      <dgm:prSet/>
      <dgm:spPr/>
      <dgm:t>
        <a:bodyPr/>
        <a:lstStyle/>
        <a:p>
          <a:endParaRPr lang="cs-CZ"/>
        </a:p>
      </dgm:t>
    </dgm:pt>
    <dgm:pt modelId="{C136B78D-7FCB-462D-B3E2-C3FC49D0443A}">
      <dgm:prSet phldrT="[Text]"/>
      <dgm:spPr/>
      <dgm:t>
        <a:bodyPr/>
        <a:lstStyle/>
        <a:p>
          <a:endParaRPr lang="cs-CZ" dirty="0"/>
        </a:p>
      </dgm:t>
    </dgm:pt>
    <dgm:pt modelId="{8EC2782D-E24F-40C7-9EE4-E0162D471793}" type="parTrans" cxnId="{46307477-2EDA-4D97-908E-E7CBA7C0933C}">
      <dgm:prSet/>
      <dgm:spPr/>
      <dgm:t>
        <a:bodyPr/>
        <a:lstStyle/>
        <a:p>
          <a:endParaRPr lang="cs-CZ"/>
        </a:p>
      </dgm:t>
    </dgm:pt>
    <dgm:pt modelId="{7DB39D37-0850-4740-83F2-EC2C1EAB27DC}" type="sibTrans" cxnId="{46307477-2EDA-4D97-908E-E7CBA7C0933C}">
      <dgm:prSet/>
      <dgm:spPr/>
      <dgm:t>
        <a:bodyPr/>
        <a:lstStyle/>
        <a:p>
          <a:endParaRPr lang="cs-CZ"/>
        </a:p>
      </dgm:t>
    </dgm:pt>
    <dgm:pt modelId="{FBC1B672-9237-444D-99D8-C642DFBEFB80}">
      <dgm:prSet phldrT="[Text]"/>
      <dgm:spPr/>
      <dgm:t>
        <a:bodyPr/>
        <a:lstStyle/>
        <a:p>
          <a:r>
            <a:rPr lang="cs-CZ" dirty="0" smtClean="0"/>
            <a:t>Nediskriminace</a:t>
          </a:r>
          <a:endParaRPr lang="cs-CZ" dirty="0"/>
        </a:p>
      </dgm:t>
    </dgm:pt>
    <dgm:pt modelId="{F3825F17-8C25-48D8-9E27-17135CA738BB}" type="parTrans" cxnId="{388C41E0-55AC-4379-BC75-88401F0052A2}">
      <dgm:prSet/>
      <dgm:spPr/>
      <dgm:t>
        <a:bodyPr/>
        <a:lstStyle/>
        <a:p>
          <a:endParaRPr lang="cs-CZ"/>
        </a:p>
      </dgm:t>
    </dgm:pt>
    <dgm:pt modelId="{9B6073D8-EDCE-4DE4-9C54-F2691FECF3EE}" type="sibTrans" cxnId="{388C41E0-55AC-4379-BC75-88401F0052A2}">
      <dgm:prSet/>
      <dgm:spPr/>
      <dgm:t>
        <a:bodyPr/>
        <a:lstStyle/>
        <a:p>
          <a:endParaRPr lang="cs-CZ"/>
        </a:p>
      </dgm:t>
    </dgm:pt>
    <dgm:pt modelId="{CB829C64-BA2D-4AE7-AF14-77F435BF1E54}" type="pres">
      <dgm:prSet presAssocID="{500EDC7B-1552-4933-AA93-4CF491F46574}" presName="linearFlow" presStyleCnt="0">
        <dgm:presLayoutVars>
          <dgm:dir/>
          <dgm:animLvl val="lvl"/>
          <dgm:resizeHandles val="exact"/>
        </dgm:presLayoutVars>
      </dgm:prSet>
      <dgm:spPr/>
      <dgm:t>
        <a:bodyPr/>
        <a:lstStyle/>
        <a:p>
          <a:endParaRPr lang="cs-CZ"/>
        </a:p>
      </dgm:t>
    </dgm:pt>
    <dgm:pt modelId="{0E0DF2FE-A1CA-40F9-BD45-A30A8DCCB5F5}" type="pres">
      <dgm:prSet presAssocID="{B0DDB0E1-ABF4-476E-9533-26A45F03C07A}" presName="composite" presStyleCnt="0"/>
      <dgm:spPr/>
    </dgm:pt>
    <dgm:pt modelId="{4741530A-7BB1-49D6-B801-488DD27C6C45}" type="pres">
      <dgm:prSet presAssocID="{B0DDB0E1-ABF4-476E-9533-26A45F03C07A}" presName="parentText" presStyleLbl="alignNode1" presStyleIdx="0" presStyleCnt="3">
        <dgm:presLayoutVars>
          <dgm:chMax val="1"/>
          <dgm:bulletEnabled val="1"/>
        </dgm:presLayoutVars>
      </dgm:prSet>
      <dgm:spPr/>
      <dgm:t>
        <a:bodyPr/>
        <a:lstStyle/>
        <a:p>
          <a:endParaRPr lang="cs-CZ"/>
        </a:p>
      </dgm:t>
    </dgm:pt>
    <dgm:pt modelId="{477A4B3B-0906-4E4A-B43F-12BAE1C38350}" type="pres">
      <dgm:prSet presAssocID="{B0DDB0E1-ABF4-476E-9533-26A45F03C07A}" presName="descendantText" presStyleLbl="alignAcc1" presStyleIdx="0" presStyleCnt="3">
        <dgm:presLayoutVars>
          <dgm:bulletEnabled val="1"/>
        </dgm:presLayoutVars>
      </dgm:prSet>
      <dgm:spPr/>
      <dgm:t>
        <a:bodyPr/>
        <a:lstStyle/>
        <a:p>
          <a:endParaRPr lang="cs-CZ"/>
        </a:p>
      </dgm:t>
    </dgm:pt>
    <dgm:pt modelId="{F3B0B385-E276-4B15-9C7E-F973ECF3CC34}" type="pres">
      <dgm:prSet presAssocID="{521FE5F8-32F2-49F9-98CC-E591E5219C0F}" presName="sp" presStyleCnt="0"/>
      <dgm:spPr/>
    </dgm:pt>
    <dgm:pt modelId="{15E202B3-6E87-49F8-B0F5-99C13A5D3CA1}" type="pres">
      <dgm:prSet presAssocID="{CADAD471-D88B-4670-BE4B-FEAD371C0152}" presName="composite" presStyleCnt="0"/>
      <dgm:spPr/>
    </dgm:pt>
    <dgm:pt modelId="{655CAFA3-740C-4886-90CA-68F7C9298587}" type="pres">
      <dgm:prSet presAssocID="{CADAD471-D88B-4670-BE4B-FEAD371C0152}" presName="parentText" presStyleLbl="alignNode1" presStyleIdx="1" presStyleCnt="3">
        <dgm:presLayoutVars>
          <dgm:chMax val="1"/>
          <dgm:bulletEnabled val="1"/>
        </dgm:presLayoutVars>
      </dgm:prSet>
      <dgm:spPr/>
      <dgm:t>
        <a:bodyPr/>
        <a:lstStyle/>
        <a:p>
          <a:endParaRPr lang="cs-CZ"/>
        </a:p>
      </dgm:t>
    </dgm:pt>
    <dgm:pt modelId="{B64128DB-3035-43CA-891A-6E14C3C0D057}" type="pres">
      <dgm:prSet presAssocID="{CADAD471-D88B-4670-BE4B-FEAD371C0152}" presName="descendantText" presStyleLbl="alignAcc1" presStyleIdx="1" presStyleCnt="3">
        <dgm:presLayoutVars>
          <dgm:bulletEnabled val="1"/>
        </dgm:presLayoutVars>
      </dgm:prSet>
      <dgm:spPr/>
      <dgm:t>
        <a:bodyPr/>
        <a:lstStyle/>
        <a:p>
          <a:endParaRPr lang="cs-CZ"/>
        </a:p>
      </dgm:t>
    </dgm:pt>
    <dgm:pt modelId="{7FD4B726-C68C-4116-895C-B8E99AA44919}" type="pres">
      <dgm:prSet presAssocID="{412DB24A-42F0-47C4-A04D-77CC9ECD8994}" presName="sp" presStyleCnt="0"/>
      <dgm:spPr/>
    </dgm:pt>
    <dgm:pt modelId="{705D2487-B481-406B-AE33-534B5428DB8D}" type="pres">
      <dgm:prSet presAssocID="{C136B78D-7FCB-462D-B3E2-C3FC49D0443A}" presName="composite" presStyleCnt="0"/>
      <dgm:spPr/>
    </dgm:pt>
    <dgm:pt modelId="{FE4FC18A-7AC6-4ACC-A7CB-BEB268144EAA}" type="pres">
      <dgm:prSet presAssocID="{C136B78D-7FCB-462D-B3E2-C3FC49D0443A}" presName="parentText" presStyleLbl="alignNode1" presStyleIdx="2" presStyleCnt="3">
        <dgm:presLayoutVars>
          <dgm:chMax val="1"/>
          <dgm:bulletEnabled val="1"/>
        </dgm:presLayoutVars>
      </dgm:prSet>
      <dgm:spPr/>
      <dgm:t>
        <a:bodyPr/>
        <a:lstStyle/>
        <a:p>
          <a:endParaRPr lang="cs-CZ"/>
        </a:p>
      </dgm:t>
    </dgm:pt>
    <dgm:pt modelId="{D56D1E21-EF32-4248-8016-6F55A3BD5B7E}" type="pres">
      <dgm:prSet presAssocID="{C136B78D-7FCB-462D-B3E2-C3FC49D0443A}" presName="descendantText" presStyleLbl="alignAcc1" presStyleIdx="2" presStyleCnt="3">
        <dgm:presLayoutVars>
          <dgm:bulletEnabled val="1"/>
        </dgm:presLayoutVars>
      </dgm:prSet>
      <dgm:spPr/>
      <dgm:t>
        <a:bodyPr/>
        <a:lstStyle/>
        <a:p>
          <a:endParaRPr lang="cs-CZ"/>
        </a:p>
      </dgm:t>
    </dgm:pt>
  </dgm:ptLst>
  <dgm:cxnLst>
    <dgm:cxn modelId="{9EE86300-967C-4791-92A2-52A76BBB4CF8}" type="presOf" srcId="{C136B78D-7FCB-462D-B3E2-C3FC49D0443A}" destId="{FE4FC18A-7AC6-4ACC-A7CB-BEB268144EAA}" srcOrd="0" destOrd="0" presId="urn:microsoft.com/office/officeart/2005/8/layout/chevron2"/>
    <dgm:cxn modelId="{17B57713-379F-46AC-B72E-0EC19F5A899E}" type="presOf" srcId="{500EDC7B-1552-4933-AA93-4CF491F46574}" destId="{CB829C64-BA2D-4AE7-AF14-77F435BF1E54}" srcOrd="0" destOrd="0" presId="urn:microsoft.com/office/officeart/2005/8/layout/chevron2"/>
    <dgm:cxn modelId="{46307477-2EDA-4D97-908E-E7CBA7C0933C}" srcId="{500EDC7B-1552-4933-AA93-4CF491F46574}" destId="{C136B78D-7FCB-462D-B3E2-C3FC49D0443A}" srcOrd="2" destOrd="0" parTransId="{8EC2782D-E24F-40C7-9EE4-E0162D471793}" sibTransId="{7DB39D37-0850-4740-83F2-EC2C1EAB27DC}"/>
    <dgm:cxn modelId="{ED1EEC80-C899-4D34-BABE-D19A57E8628E}" type="presOf" srcId="{CADAD471-D88B-4670-BE4B-FEAD371C0152}" destId="{655CAFA3-740C-4886-90CA-68F7C9298587}" srcOrd="0" destOrd="0" presId="urn:microsoft.com/office/officeart/2005/8/layout/chevron2"/>
    <dgm:cxn modelId="{17C3AC9B-BB97-45D8-9689-2E7887D1A827}" srcId="{500EDC7B-1552-4933-AA93-4CF491F46574}" destId="{CADAD471-D88B-4670-BE4B-FEAD371C0152}" srcOrd="1" destOrd="0" parTransId="{C070F838-215C-4B7F-BEA1-7A783184F5E4}" sibTransId="{412DB24A-42F0-47C4-A04D-77CC9ECD8994}"/>
    <dgm:cxn modelId="{82A34084-77C9-4CE1-B5BF-7617261DE9A1}" type="presOf" srcId="{4FD13E32-7119-4FEC-AEB3-D450DBBA7C9F}" destId="{B64128DB-3035-43CA-891A-6E14C3C0D057}" srcOrd="0" destOrd="0" presId="urn:microsoft.com/office/officeart/2005/8/layout/chevron2"/>
    <dgm:cxn modelId="{7A0035C4-2463-48A4-8194-E1DA82E4029F}" srcId="{CADAD471-D88B-4670-BE4B-FEAD371C0152}" destId="{4FD13E32-7119-4FEC-AEB3-D450DBBA7C9F}" srcOrd="0" destOrd="0" parTransId="{849FA9AF-3095-4D06-B566-3900D0B5EFAD}" sibTransId="{54128894-5790-4836-82AF-3823FAB5263E}"/>
    <dgm:cxn modelId="{388C41E0-55AC-4379-BC75-88401F0052A2}" srcId="{C136B78D-7FCB-462D-B3E2-C3FC49D0443A}" destId="{FBC1B672-9237-444D-99D8-C642DFBEFB80}" srcOrd="0" destOrd="0" parTransId="{F3825F17-8C25-48D8-9E27-17135CA738BB}" sibTransId="{9B6073D8-EDCE-4DE4-9C54-F2691FECF3EE}"/>
    <dgm:cxn modelId="{78FA8BB7-3B03-45A5-A041-BB6FC69E0C3C}" type="presOf" srcId="{AC0A744B-A32B-4318-8800-CDC927824329}" destId="{477A4B3B-0906-4E4A-B43F-12BAE1C38350}" srcOrd="0" destOrd="0" presId="urn:microsoft.com/office/officeart/2005/8/layout/chevron2"/>
    <dgm:cxn modelId="{CE62F11E-2778-49F1-B03B-8E1C6C080A56}" type="presOf" srcId="{B0DDB0E1-ABF4-476E-9533-26A45F03C07A}" destId="{4741530A-7BB1-49D6-B801-488DD27C6C45}" srcOrd="0" destOrd="0" presId="urn:microsoft.com/office/officeart/2005/8/layout/chevron2"/>
    <dgm:cxn modelId="{D2DD16D0-D50A-4677-B3B2-68BE6A6CDE6E}" srcId="{500EDC7B-1552-4933-AA93-4CF491F46574}" destId="{B0DDB0E1-ABF4-476E-9533-26A45F03C07A}" srcOrd="0" destOrd="0" parTransId="{DEFF76C5-DE5D-45AA-BEFF-725D19150BFA}" sibTransId="{521FE5F8-32F2-49F9-98CC-E591E5219C0F}"/>
    <dgm:cxn modelId="{2BCB92CF-2CF2-4E62-BBDB-AAE2898897B7}" type="presOf" srcId="{FBC1B672-9237-444D-99D8-C642DFBEFB80}" destId="{D56D1E21-EF32-4248-8016-6F55A3BD5B7E}" srcOrd="0" destOrd="0" presId="urn:microsoft.com/office/officeart/2005/8/layout/chevron2"/>
    <dgm:cxn modelId="{E171ABBF-66C6-414D-9AC3-47E4F1EED4CA}" srcId="{B0DDB0E1-ABF4-476E-9533-26A45F03C07A}" destId="{AC0A744B-A32B-4318-8800-CDC927824329}" srcOrd="0" destOrd="0" parTransId="{E47F28DC-3A9A-49D7-876D-317CC4E1335A}" sibTransId="{536F7410-3535-4CC0-966C-C83D7A9CC0EA}"/>
    <dgm:cxn modelId="{8107A895-4FF4-4570-B28B-67643EFDA4AA}" type="presParOf" srcId="{CB829C64-BA2D-4AE7-AF14-77F435BF1E54}" destId="{0E0DF2FE-A1CA-40F9-BD45-A30A8DCCB5F5}" srcOrd="0" destOrd="0" presId="urn:microsoft.com/office/officeart/2005/8/layout/chevron2"/>
    <dgm:cxn modelId="{96C6AF11-190B-4ACC-9F6A-889E7266BEFD}" type="presParOf" srcId="{0E0DF2FE-A1CA-40F9-BD45-A30A8DCCB5F5}" destId="{4741530A-7BB1-49D6-B801-488DD27C6C45}" srcOrd="0" destOrd="0" presId="urn:microsoft.com/office/officeart/2005/8/layout/chevron2"/>
    <dgm:cxn modelId="{C931F501-F997-4169-9377-535F6311C8DB}" type="presParOf" srcId="{0E0DF2FE-A1CA-40F9-BD45-A30A8DCCB5F5}" destId="{477A4B3B-0906-4E4A-B43F-12BAE1C38350}" srcOrd="1" destOrd="0" presId="urn:microsoft.com/office/officeart/2005/8/layout/chevron2"/>
    <dgm:cxn modelId="{64E24019-FA62-43D1-A193-65DC86F5547B}" type="presParOf" srcId="{CB829C64-BA2D-4AE7-AF14-77F435BF1E54}" destId="{F3B0B385-E276-4B15-9C7E-F973ECF3CC34}" srcOrd="1" destOrd="0" presId="urn:microsoft.com/office/officeart/2005/8/layout/chevron2"/>
    <dgm:cxn modelId="{2D7D6411-E2C4-468B-B183-870A377F91B6}" type="presParOf" srcId="{CB829C64-BA2D-4AE7-AF14-77F435BF1E54}" destId="{15E202B3-6E87-49F8-B0F5-99C13A5D3CA1}" srcOrd="2" destOrd="0" presId="urn:microsoft.com/office/officeart/2005/8/layout/chevron2"/>
    <dgm:cxn modelId="{15C0CAA9-F9D9-42E6-8B9B-5726BD847F6F}" type="presParOf" srcId="{15E202B3-6E87-49F8-B0F5-99C13A5D3CA1}" destId="{655CAFA3-740C-4886-90CA-68F7C9298587}" srcOrd="0" destOrd="0" presId="urn:microsoft.com/office/officeart/2005/8/layout/chevron2"/>
    <dgm:cxn modelId="{5C3B90AE-1CC0-4A67-B276-1C0991999667}" type="presParOf" srcId="{15E202B3-6E87-49F8-B0F5-99C13A5D3CA1}" destId="{B64128DB-3035-43CA-891A-6E14C3C0D057}" srcOrd="1" destOrd="0" presId="urn:microsoft.com/office/officeart/2005/8/layout/chevron2"/>
    <dgm:cxn modelId="{B0815000-7F59-484A-BFAC-1F8882B0BE02}" type="presParOf" srcId="{CB829C64-BA2D-4AE7-AF14-77F435BF1E54}" destId="{7FD4B726-C68C-4116-895C-B8E99AA44919}" srcOrd="3" destOrd="0" presId="urn:microsoft.com/office/officeart/2005/8/layout/chevron2"/>
    <dgm:cxn modelId="{592E8EEA-8F0D-426E-8744-FDA020570D83}" type="presParOf" srcId="{CB829C64-BA2D-4AE7-AF14-77F435BF1E54}" destId="{705D2487-B481-406B-AE33-534B5428DB8D}" srcOrd="4" destOrd="0" presId="urn:microsoft.com/office/officeart/2005/8/layout/chevron2"/>
    <dgm:cxn modelId="{31ED26DA-1036-4DC3-B229-5A8ECB692E52}" type="presParOf" srcId="{705D2487-B481-406B-AE33-534B5428DB8D}" destId="{FE4FC18A-7AC6-4ACC-A7CB-BEB268144EAA}" srcOrd="0" destOrd="0" presId="urn:microsoft.com/office/officeart/2005/8/layout/chevron2"/>
    <dgm:cxn modelId="{83734556-43BA-4C42-80B7-1208A69EB35C}" type="presParOf" srcId="{705D2487-B481-406B-AE33-534B5428DB8D}" destId="{D56D1E21-EF32-4248-8016-6F55A3BD5B7E}"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FDBE55-100D-44CA-BB90-D085D25ADD94}">
      <dsp:nvSpPr>
        <dsp:cNvPr id="0" name=""/>
        <dsp:cNvSpPr/>
      </dsp:nvSpPr>
      <dsp:spPr>
        <a:xfrm>
          <a:off x="660717" y="0"/>
          <a:ext cx="6238240" cy="38989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5DF1BE-116B-4B87-9207-F0E4EE02DC65}">
      <dsp:nvSpPr>
        <dsp:cNvPr id="0" name=""/>
        <dsp:cNvSpPr/>
      </dsp:nvSpPr>
      <dsp:spPr>
        <a:xfrm>
          <a:off x="1452973" y="2691020"/>
          <a:ext cx="162194" cy="1621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A00396-B1C1-47AF-A9DE-C26E67DD4B19}">
      <dsp:nvSpPr>
        <dsp:cNvPr id="0" name=""/>
        <dsp:cNvSpPr/>
      </dsp:nvSpPr>
      <dsp:spPr>
        <a:xfrm>
          <a:off x="1534071" y="2772117"/>
          <a:ext cx="1453509" cy="1126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943" tIns="0" rIns="0" bIns="0" numCol="1" spcCol="1270" anchor="t" anchorCtr="0">
          <a:noAutofit/>
        </a:bodyPr>
        <a:lstStyle/>
        <a:p>
          <a:pPr lvl="0" algn="l" defTabSz="1244600">
            <a:lnSpc>
              <a:spcPct val="90000"/>
            </a:lnSpc>
            <a:spcBef>
              <a:spcPct val="0"/>
            </a:spcBef>
            <a:spcAft>
              <a:spcPct val="35000"/>
            </a:spcAft>
          </a:pPr>
          <a:r>
            <a:rPr lang="cs-CZ" sz="2800" kern="1200" dirty="0" err="1" smtClean="0"/>
            <a:t>Pre</a:t>
          </a:r>
          <a:r>
            <a:rPr lang="cs-CZ" sz="2800" kern="1200" dirty="0" smtClean="0"/>
            <a:t>-migrace</a:t>
          </a:r>
          <a:endParaRPr lang="cs-CZ" sz="2800" kern="1200" dirty="0"/>
        </a:p>
      </dsp:txBody>
      <dsp:txXfrm>
        <a:off x="1534071" y="2772117"/>
        <a:ext cx="1453509" cy="1126782"/>
      </dsp:txXfrm>
    </dsp:sp>
    <dsp:sp modelId="{0E16B942-824C-4F29-982C-BC20A9077775}">
      <dsp:nvSpPr>
        <dsp:cNvPr id="0" name=""/>
        <dsp:cNvSpPr/>
      </dsp:nvSpPr>
      <dsp:spPr>
        <a:xfrm>
          <a:off x="2884650" y="1631299"/>
          <a:ext cx="293197" cy="2931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FEC05F-94E0-41EF-8045-606130E10B06}">
      <dsp:nvSpPr>
        <dsp:cNvPr id="0" name=""/>
        <dsp:cNvSpPr/>
      </dsp:nvSpPr>
      <dsp:spPr>
        <a:xfrm>
          <a:off x="3031248" y="1777898"/>
          <a:ext cx="1497177" cy="2121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359" tIns="0" rIns="0" bIns="0" numCol="1" spcCol="1270" anchor="t" anchorCtr="0">
          <a:noAutofit/>
        </a:bodyPr>
        <a:lstStyle/>
        <a:p>
          <a:pPr lvl="0" algn="l" defTabSz="1244600">
            <a:lnSpc>
              <a:spcPct val="90000"/>
            </a:lnSpc>
            <a:spcBef>
              <a:spcPct val="0"/>
            </a:spcBef>
            <a:spcAft>
              <a:spcPct val="35000"/>
            </a:spcAft>
          </a:pPr>
          <a:r>
            <a:rPr lang="cs-CZ" sz="2800" kern="1200" dirty="0" smtClean="0"/>
            <a:t>Emigrace </a:t>
          </a:r>
        </a:p>
      </dsp:txBody>
      <dsp:txXfrm>
        <a:off x="3031248" y="1777898"/>
        <a:ext cx="1497177" cy="2121001"/>
      </dsp:txXfrm>
    </dsp:sp>
    <dsp:sp modelId="{E6B7746A-274F-4304-ADA7-E2D8368FA226}">
      <dsp:nvSpPr>
        <dsp:cNvPr id="0" name=""/>
        <dsp:cNvSpPr/>
      </dsp:nvSpPr>
      <dsp:spPr>
        <a:xfrm>
          <a:off x="4606404" y="986421"/>
          <a:ext cx="405485" cy="4054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C82D74-0B75-446B-8E30-EBB9A0F3F837}">
      <dsp:nvSpPr>
        <dsp:cNvPr id="0" name=""/>
        <dsp:cNvSpPr/>
      </dsp:nvSpPr>
      <dsp:spPr>
        <a:xfrm>
          <a:off x="4809147" y="1189164"/>
          <a:ext cx="1497177" cy="2709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858" tIns="0" rIns="0" bIns="0" numCol="1" spcCol="1270" anchor="t" anchorCtr="0">
          <a:noAutofit/>
        </a:bodyPr>
        <a:lstStyle/>
        <a:p>
          <a:pPr lvl="0" algn="l" defTabSz="1244600">
            <a:lnSpc>
              <a:spcPct val="90000"/>
            </a:lnSpc>
            <a:spcBef>
              <a:spcPct val="0"/>
            </a:spcBef>
            <a:spcAft>
              <a:spcPct val="35000"/>
            </a:spcAft>
          </a:pPr>
          <a:r>
            <a:rPr lang="cs-CZ" sz="2800" kern="1200" dirty="0" smtClean="0"/>
            <a:t>Návrat (post-migrace)</a:t>
          </a:r>
          <a:endParaRPr lang="cs-CZ" sz="2800" kern="1200" dirty="0"/>
        </a:p>
      </dsp:txBody>
      <dsp:txXfrm>
        <a:off x="4809147" y="1189164"/>
        <a:ext cx="1497177" cy="270973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C6B63D-C39B-4E6B-86A5-A6AD5DA152BE}">
      <dsp:nvSpPr>
        <dsp:cNvPr id="0" name=""/>
        <dsp:cNvSpPr/>
      </dsp:nvSpPr>
      <dsp:spPr>
        <a:xfrm rot="21300000">
          <a:off x="18411" y="1658478"/>
          <a:ext cx="5962869" cy="682838"/>
        </a:xfrm>
        <a:prstGeom prst="mathMinus">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0E7D30-1041-4AF1-8020-36F5FECDFB7F}">
      <dsp:nvSpPr>
        <dsp:cNvPr id="0" name=""/>
        <dsp:cNvSpPr/>
      </dsp:nvSpPr>
      <dsp:spPr>
        <a:xfrm>
          <a:off x="719963" y="199989"/>
          <a:ext cx="1799907" cy="1599918"/>
        </a:xfrm>
        <a:prstGeom prst="down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A14422-5B79-4F3D-99CC-59C5E7E2C94C}">
      <dsp:nvSpPr>
        <dsp:cNvPr id="0" name=""/>
        <dsp:cNvSpPr/>
      </dsp:nvSpPr>
      <dsp:spPr>
        <a:xfrm>
          <a:off x="2513650" y="0"/>
          <a:ext cx="1919901" cy="1679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cs-CZ" sz="3100" kern="1200" dirty="0" smtClean="0"/>
            <a:t>Imigrace</a:t>
          </a:r>
          <a:endParaRPr lang="cs-CZ" sz="3100" kern="1200" dirty="0"/>
        </a:p>
      </dsp:txBody>
      <dsp:txXfrm>
        <a:off x="2513650" y="0"/>
        <a:ext cx="1919901" cy="1679913"/>
      </dsp:txXfrm>
    </dsp:sp>
    <dsp:sp modelId="{6E77EBB2-0E02-4938-9E9A-68D3DAFE5EC5}">
      <dsp:nvSpPr>
        <dsp:cNvPr id="0" name=""/>
        <dsp:cNvSpPr/>
      </dsp:nvSpPr>
      <dsp:spPr>
        <a:xfrm rot="10800000">
          <a:off x="3479821" y="2199887"/>
          <a:ext cx="1799907" cy="1599918"/>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3BE819-60E5-4AF0-B4B7-4AF4DE3F9069}">
      <dsp:nvSpPr>
        <dsp:cNvPr id="0" name=""/>
        <dsp:cNvSpPr/>
      </dsp:nvSpPr>
      <dsp:spPr>
        <a:xfrm>
          <a:off x="1657604" y="2319881"/>
          <a:ext cx="1919901" cy="1679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cs-CZ" sz="3100" kern="1200" dirty="0" smtClean="0"/>
            <a:t>Emigrace</a:t>
          </a:r>
          <a:endParaRPr lang="cs-CZ" sz="3100" kern="1200" dirty="0"/>
        </a:p>
      </dsp:txBody>
      <dsp:txXfrm>
        <a:off x="1657604" y="2319881"/>
        <a:ext cx="1919901" cy="167991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5DDD7D-FD33-42C9-BA10-12688BE7A1E8}">
      <dsp:nvSpPr>
        <dsp:cNvPr id="0" name=""/>
        <dsp:cNvSpPr/>
      </dsp:nvSpPr>
      <dsp:spPr>
        <a:xfrm rot="5400000">
          <a:off x="4638237" y="-1789092"/>
          <a:ext cx="1005125" cy="483840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rtl="0">
            <a:lnSpc>
              <a:spcPct val="90000"/>
            </a:lnSpc>
            <a:spcBef>
              <a:spcPct val="0"/>
            </a:spcBef>
            <a:spcAft>
              <a:spcPct val="15000"/>
            </a:spcAft>
            <a:buChar char="••"/>
          </a:pPr>
          <a:r>
            <a:rPr lang="cs-CZ" sz="2500" kern="1200" dirty="0" smtClean="0"/>
            <a:t>Jednotlivec nebo domácnost</a:t>
          </a:r>
          <a:endParaRPr lang="cs-CZ" sz="2500" kern="1200" dirty="0"/>
        </a:p>
      </dsp:txBody>
      <dsp:txXfrm rot="5400000">
        <a:off x="4638237" y="-1789092"/>
        <a:ext cx="1005125" cy="4838400"/>
      </dsp:txXfrm>
    </dsp:sp>
    <dsp:sp modelId="{82F0ABD1-6C1E-4E3C-B159-3985B233CBF6}">
      <dsp:nvSpPr>
        <dsp:cNvPr id="0" name=""/>
        <dsp:cNvSpPr/>
      </dsp:nvSpPr>
      <dsp:spPr>
        <a:xfrm>
          <a:off x="0" y="1903"/>
          <a:ext cx="2721600" cy="12564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110490" rIns="220980" bIns="110490" numCol="1" spcCol="1270" anchor="ctr" anchorCtr="0">
          <a:noAutofit/>
        </a:bodyPr>
        <a:lstStyle/>
        <a:p>
          <a:pPr lvl="0" algn="ctr" defTabSz="2578100" rtl="0">
            <a:lnSpc>
              <a:spcPct val="90000"/>
            </a:lnSpc>
            <a:spcBef>
              <a:spcPct val="0"/>
            </a:spcBef>
            <a:spcAft>
              <a:spcPct val="35000"/>
            </a:spcAft>
          </a:pPr>
          <a:r>
            <a:rPr lang="cs-CZ" sz="5800" b="1" kern="1200" dirty="0" smtClean="0"/>
            <a:t>Mikro</a:t>
          </a:r>
          <a:endParaRPr lang="cs-CZ" sz="5800" kern="1200" dirty="0"/>
        </a:p>
      </dsp:txBody>
      <dsp:txXfrm>
        <a:off x="0" y="1903"/>
        <a:ext cx="2721600" cy="1256407"/>
      </dsp:txXfrm>
    </dsp:sp>
    <dsp:sp modelId="{7CAE39A1-2CF2-4EC3-840B-756FEB4C80AC}">
      <dsp:nvSpPr>
        <dsp:cNvPr id="0" name=""/>
        <dsp:cNvSpPr/>
      </dsp:nvSpPr>
      <dsp:spPr>
        <a:xfrm rot="5400000">
          <a:off x="4638237" y="-469865"/>
          <a:ext cx="1005125" cy="483840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rtl="0">
            <a:lnSpc>
              <a:spcPct val="90000"/>
            </a:lnSpc>
            <a:spcBef>
              <a:spcPct val="0"/>
            </a:spcBef>
            <a:spcAft>
              <a:spcPct val="15000"/>
            </a:spcAft>
            <a:buChar char="••"/>
          </a:pPr>
          <a:r>
            <a:rPr lang="cs-CZ" sz="2500" kern="1200" dirty="0" smtClean="0"/>
            <a:t>Zprostředkovatelé – jednotlivci, skupiny nebo instituce</a:t>
          </a:r>
          <a:endParaRPr lang="cs-CZ" sz="2500" kern="1200" dirty="0"/>
        </a:p>
      </dsp:txBody>
      <dsp:txXfrm rot="5400000">
        <a:off x="4638237" y="-469865"/>
        <a:ext cx="1005125" cy="4838400"/>
      </dsp:txXfrm>
    </dsp:sp>
    <dsp:sp modelId="{E1DE53BF-2A8B-4F4D-8AF6-0E8409EFA8BD}">
      <dsp:nvSpPr>
        <dsp:cNvPr id="0" name=""/>
        <dsp:cNvSpPr/>
      </dsp:nvSpPr>
      <dsp:spPr>
        <a:xfrm>
          <a:off x="0" y="1321130"/>
          <a:ext cx="2721600" cy="12564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110490" rIns="220980" bIns="110490" numCol="1" spcCol="1270" anchor="ctr" anchorCtr="0">
          <a:noAutofit/>
        </a:bodyPr>
        <a:lstStyle/>
        <a:p>
          <a:pPr lvl="0" algn="ctr" defTabSz="2578100" rtl="0">
            <a:lnSpc>
              <a:spcPct val="90000"/>
            </a:lnSpc>
            <a:spcBef>
              <a:spcPct val="0"/>
            </a:spcBef>
            <a:spcAft>
              <a:spcPct val="35000"/>
            </a:spcAft>
          </a:pPr>
          <a:r>
            <a:rPr lang="cs-CZ" sz="5800" b="1" kern="1200" dirty="0" smtClean="0"/>
            <a:t>Meso</a:t>
          </a:r>
          <a:endParaRPr lang="cs-CZ" sz="5800" kern="1200" dirty="0"/>
        </a:p>
      </dsp:txBody>
      <dsp:txXfrm>
        <a:off x="0" y="1321130"/>
        <a:ext cx="2721600" cy="1256407"/>
      </dsp:txXfrm>
    </dsp:sp>
    <dsp:sp modelId="{9611AAAD-E6B3-4FB7-9029-E4BB69E62BF3}">
      <dsp:nvSpPr>
        <dsp:cNvPr id="0" name=""/>
        <dsp:cNvSpPr/>
      </dsp:nvSpPr>
      <dsp:spPr>
        <a:xfrm rot="5400000">
          <a:off x="4638237" y="849361"/>
          <a:ext cx="1005125" cy="483840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rtl="0">
            <a:lnSpc>
              <a:spcPct val="90000"/>
            </a:lnSpc>
            <a:spcBef>
              <a:spcPct val="0"/>
            </a:spcBef>
            <a:spcAft>
              <a:spcPct val="15000"/>
            </a:spcAft>
            <a:buChar char="••"/>
          </a:pPr>
          <a:r>
            <a:rPr lang="cs-CZ" sz="2500" kern="1200" dirty="0" smtClean="0"/>
            <a:t>Strukturální faktory (sociální, ekonomické a politické okolnosti)</a:t>
          </a:r>
          <a:endParaRPr lang="cs-CZ" sz="2500" kern="1200" dirty="0"/>
        </a:p>
      </dsp:txBody>
      <dsp:txXfrm rot="5400000">
        <a:off x="4638237" y="849361"/>
        <a:ext cx="1005125" cy="4838400"/>
      </dsp:txXfrm>
    </dsp:sp>
    <dsp:sp modelId="{02272F6C-0182-489C-8E26-D40BBCFE4599}">
      <dsp:nvSpPr>
        <dsp:cNvPr id="0" name=""/>
        <dsp:cNvSpPr/>
      </dsp:nvSpPr>
      <dsp:spPr>
        <a:xfrm>
          <a:off x="0" y="2640358"/>
          <a:ext cx="2721600" cy="12564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110490" rIns="220980" bIns="110490" numCol="1" spcCol="1270" anchor="ctr" anchorCtr="0">
          <a:noAutofit/>
        </a:bodyPr>
        <a:lstStyle/>
        <a:p>
          <a:pPr lvl="0" algn="ctr" defTabSz="2578100" rtl="0">
            <a:lnSpc>
              <a:spcPct val="90000"/>
            </a:lnSpc>
            <a:spcBef>
              <a:spcPct val="0"/>
            </a:spcBef>
            <a:spcAft>
              <a:spcPct val="35000"/>
            </a:spcAft>
          </a:pPr>
          <a:r>
            <a:rPr lang="cs-CZ" sz="5800" b="1" kern="1200" dirty="0" smtClean="0"/>
            <a:t>Makro </a:t>
          </a:r>
          <a:endParaRPr lang="cs-CZ" sz="5800" b="1" kern="1200" dirty="0"/>
        </a:p>
      </dsp:txBody>
      <dsp:txXfrm>
        <a:off x="0" y="2640358"/>
        <a:ext cx="2721600" cy="125640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703202-35DD-4026-AC65-A2D8FA0804DB}">
      <dsp:nvSpPr>
        <dsp:cNvPr id="0" name=""/>
        <dsp:cNvSpPr/>
      </dsp:nvSpPr>
      <dsp:spPr>
        <a:xfrm>
          <a:off x="717664" y="3149240"/>
          <a:ext cx="1990581" cy="9952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cs-CZ" sz="2000" kern="1200" dirty="0" smtClean="0"/>
            <a:t>Migrace</a:t>
          </a:r>
          <a:endParaRPr lang="cs-CZ" sz="2000" kern="1200" dirty="0"/>
        </a:p>
      </dsp:txBody>
      <dsp:txXfrm>
        <a:off x="717664" y="3149240"/>
        <a:ext cx="1990581" cy="995290"/>
      </dsp:txXfrm>
    </dsp:sp>
    <dsp:sp modelId="{62068AD5-A01E-4024-9063-317924D4CEB2}">
      <dsp:nvSpPr>
        <dsp:cNvPr id="0" name=""/>
        <dsp:cNvSpPr/>
      </dsp:nvSpPr>
      <dsp:spPr>
        <a:xfrm rot="17945813">
          <a:off x="2287678" y="2915458"/>
          <a:ext cx="1637368" cy="32124"/>
        </a:xfrm>
        <a:custGeom>
          <a:avLst/>
          <a:gdLst/>
          <a:ahLst/>
          <a:cxnLst/>
          <a:rect l="0" t="0" r="0" b="0"/>
          <a:pathLst>
            <a:path>
              <a:moveTo>
                <a:pt x="0" y="16062"/>
              </a:moveTo>
              <a:lnTo>
                <a:pt x="1637368"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rot="17945813">
        <a:off x="3065427" y="2890586"/>
        <a:ext cx="81868" cy="81868"/>
      </dsp:txXfrm>
    </dsp:sp>
    <dsp:sp modelId="{4CA59554-A259-41ED-B9F5-B9FDB03E8082}">
      <dsp:nvSpPr>
        <dsp:cNvPr id="0" name=""/>
        <dsp:cNvSpPr/>
      </dsp:nvSpPr>
      <dsp:spPr>
        <a:xfrm>
          <a:off x="3504478" y="1718510"/>
          <a:ext cx="1990581" cy="9952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cs-CZ" sz="2000" kern="1200" dirty="0" smtClean="0"/>
            <a:t>Dobrovolná</a:t>
          </a:r>
          <a:endParaRPr lang="cs-CZ" sz="2000" kern="1200" dirty="0"/>
        </a:p>
      </dsp:txBody>
      <dsp:txXfrm>
        <a:off x="3504478" y="1718510"/>
        <a:ext cx="1990581" cy="995290"/>
      </dsp:txXfrm>
    </dsp:sp>
    <dsp:sp modelId="{EED75826-81BD-4164-A6DA-49AD2E08038D}">
      <dsp:nvSpPr>
        <dsp:cNvPr id="0" name=""/>
        <dsp:cNvSpPr/>
      </dsp:nvSpPr>
      <dsp:spPr>
        <a:xfrm rot="17626367">
          <a:off x="4934627" y="1340838"/>
          <a:ext cx="1877842" cy="32124"/>
        </a:xfrm>
        <a:custGeom>
          <a:avLst/>
          <a:gdLst/>
          <a:ahLst/>
          <a:cxnLst/>
          <a:rect l="0" t="0" r="0" b="0"/>
          <a:pathLst>
            <a:path>
              <a:moveTo>
                <a:pt x="0" y="16062"/>
              </a:moveTo>
              <a:lnTo>
                <a:pt x="1877842" y="160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cs-CZ" sz="600" kern="1200"/>
        </a:p>
      </dsp:txBody>
      <dsp:txXfrm rot="17626367">
        <a:off x="5826602" y="1309954"/>
        <a:ext cx="93892" cy="93892"/>
      </dsp:txXfrm>
    </dsp:sp>
    <dsp:sp modelId="{D17941EA-8144-4173-916C-CBD4D076C4B1}">
      <dsp:nvSpPr>
        <dsp:cNvPr id="0" name=""/>
        <dsp:cNvSpPr/>
      </dsp:nvSpPr>
      <dsp:spPr>
        <a:xfrm>
          <a:off x="6252037" y="0"/>
          <a:ext cx="1990581" cy="9952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cs-CZ" sz="2000" kern="1200" dirty="0" smtClean="0"/>
            <a:t>Pracovní, studijní…</a:t>
          </a:r>
          <a:endParaRPr lang="cs-CZ" sz="2000" kern="1200" dirty="0"/>
        </a:p>
      </dsp:txBody>
      <dsp:txXfrm>
        <a:off x="6252037" y="0"/>
        <a:ext cx="1990581" cy="995290"/>
      </dsp:txXfrm>
    </dsp:sp>
    <dsp:sp modelId="{8289C99D-01BF-43FA-9E85-0C59B0EE7BF1}">
      <dsp:nvSpPr>
        <dsp:cNvPr id="0" name=""/>
        <dsp:cNvSpPr/>
      </dsp:nvSpPr>
      <dsp:spPr>
        <a:xfrm rot="19457599">
          <a:off x="5402894" y="1913947"/>
          <a:ext cx="980563" cy="32124"/>
        </a:xfrm>
        <a:custGeom>
          <a:avLst/>
          <a:gdLst/>
          <a:ahLst/>
          <a:cxnLst/>
          <a:rect l="0" t="0" r="0" b="0"/>
          <a:pathLst>
            <a:path>
              <a:moveTo>
                <a:pt x="0" y="16062"/>
              </a:moveTo>
              <a:lnTo>
                <a:pt x="980563" y="160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rot="19457599">
        <a:off x="5868661" y="1905495"/>
        <a:ext cx="49028" cy="49028"/>
      </dsp:txXfrm>
    </dsp:sp>
    <dsp:sp modelId="{E5BA46C1-7370-49FA-A24A-4AD3D50A2CF9}">
      <dsp:nvSpPr>
        <dsp:cNvPr id="0" name=""/>
        <dsp:cNvSpPr/>
      </dsp:nvSpPr>
      <dsp:spPr>
        <a:xfrm>
          <a:off x="6291292" y="1146218"/>
          <a:ext cx="1990581" cy="9952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cs-CZ" sz="2000" kern="1200" dirty="0" smtClean="0"/>
            <a:t>Dočasná/trvalá</a:t>
          </a:r>
          <a:endParaRPr lang="cs-CZ" sz="2000" kern="1200" dirty="0"/>
        </a:p>
      </dsp:txBody>
      <dsp:txXfrm>
        <a:off x="6291292" y="1146218"/>
        <a:ext cx="1990581" cy="995290"/>
      </dsp:txXfrm>
    </dsp:sp>
    <dsp:sp modelId="{E45985EA-5D6E-4BA9-A454-E2FC5F334B21}">
      <dsp:nvSpPr>
        <dsp:cNvPr id="0" name=""/>
        <dsp:cNvSpPr/>
      </dsp:nvSpPr>
      <dsp:spPr>
        <a:xfrm rot="2142401">
          <a:off x="5402894" y="2486239"/>
          <a:ext cx="980563" cy="32124"/>
        </a:xfrm>
        <a:custGeom>
          <a:avLst/>
          <a:gdLst/>
          <a:ahLst/>
          <a:cxnLst/>
          <a:rect l="0" t="0" r="0" b="0"/>
          <a:pathLst>
            <a:path>
              <a:moveTo>
                <a:pt x="0" y="16062"/>
              </a:moveTo>
              <a:lnTo>
                <a:pt x="980563" y="160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rot="2142401">
        <a:off x="5868661" y="2477787"/>
        <a:ext cx="49028" cy="49028"/>
      </dsp:txXfrm>
    </dsp:sp>
    <dsp:sp modelId="{FCA017E8-9170-486F-8B64-929A49DEC524}">
      <dsp:nvSpPr>
        <dsp:cNvPr id="0" name=""/>
        <dsp:cNvSpPr/>
      </dsp:nvSpPr>
      <dsp:spPr>
        <a:xfrm>
          <a:off x="6291292" y="2290802"/>
          <a:ext cx="1990581" cy="9952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cs-CZ" sz="2000" kern="1200" dirty="0" smtClean="0"/>
            <a:t>Cirkulární</a:t>
          </a:r>
          <a:endParaRPr lang="cs-CZ" sz="2000" kern="1200" dirty="0"/>
        </a:p>
      </dsp:txBody>
      <dsp:txXfrm>
        <a:off x="6291292" y="2290802"/>
        <a:ext cx="1990581" cy="995290"/>
      </dsp:txXfrm>
    </dsp:sp>
    <dsp:sp modelId="{98DB4D8F-41FE-4AF9-B886-90D6C85B7179}">
      <dsp:nvSpPr>
        <dsp:cNvPr id="0" name=""/>
        <dsp:cNvSpPr/>
      </dsp:nvSpPr>
      <dsp:spPr>
        <a:xfrm rot="3907178">
          <a:off x="4946913" y="3058531"/>
          <a:ext cx="1892524" cy="32124"/>
        </a:xfrm>
        <a:custGeom>
          <a:avLst/>
          <a:gdLst/>
          <a:ahLst/>
          <a:cxnLst/>
          <a:rect l="0" t="0" r="0" b="0"/>
          <a:pathLst>
            <a:path>
              <a:moveTo>
                <a:pt x="0" y="16062"/>
              </a:moveTo>
              <a:lnTo>
                <a:pt x="1892524" y="160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cs-CZ" sz="600" kern="1200"/>
        </a:p>
      </dsp:txBody>
      <dsp:txXfrm rot="3907178">
        <a:off x="5845862" y="3027280"/>
        <a:ext cx="94626" cy="94626"/>
      </dsp:txXfrm>
    </dsp:sp>
    <dsp:sp modelId="{FB942C6D-CDF1-409A-A4B6-DD69074A58A7}">
      <dsp:nvSpPr>
        <dsp:cNvPr id="0" name=""/>
        <dsp:cNvSpPr/>
      </dsp:nvSpPr>
      <dsp:spPr>
        <a:xfrm>
          <a:off x="6291292" y="3435386"/>
          <a:ext cx="1990581" cy="9952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cs-CZ" sz="2000" kern="1200" dirty="0" smtClean="0"/>
            <a:t>Návratová</a:t>
          </a:r>
          <a:endParaRPr lang="cs-CZ" sz="2000" kern="1200" dirty="0"/>
        </a:p>
      </dsp:txBody>
      <dsp:txXfrm>
        <a:off x="6291292" y="3435386"/>
        <a:ext cx="1990581" cy="995290"/>
      </dsp:txXfrm>
    </dsp:sp>
    <dsp:sp modelId="{71347800-0576-4A1E-AB12-8FCDA002F9D1}">
      <dsp:nvSpPr>
        <dsp:cNvPr id="0" name=""/>
        <dsp:cNvSpPr/>
      </dsp:nvSpPr>
      <dsp:spPr>
        <a:xfrm rot="3654187">
          <a:off x="2287678" y="4346188"/>
          <a:ext cx="1637368" cy="32124"/>
        </a:xfrm>
        <a:custGeom>
          <a:avLst/>
          <a:gdLst/>
          <a:ahLst/>
          <a:cxnLst/>
          <a:rect l="0" t="0" r="0" b="0"/>
          <a:pathLst>
            <a:path>
              <a:moveTo>
                <a:pt x="0" y="16062"/>
              </a:moveTo>
              <a:lnTo>
                <a:pt x="1637368"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rot="3654187">
        <a:off x="3065427" y="4321316"/>
        <a:ext cx="81868" cy="81868"/>
      </dsp:txXfrm>
    </dsp:sp>
    <dsp:sp modelId="{1BF31D0D-D792-4539-882A-040B368AECD9}">
      <dsp:nvSpPr>
        <dsp:cNvPr id="0" name=""/>
        <dsp:cNvSpPr/>
      </dsp:nvSpPr>
      <dsp:spPr>
        <a:xfrm>
          <a:off x="3504478" y="4579970"/>
          <a:ext cx="1990581" cy="9952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cs-CZ" sz="2000" kern="1200" dirty="0" smtClean="0"/>
            <a:t>Nucená</a:t>
          </a:r>
          <a:endParaRPr lang="cs-CZ" sz="2000" kern="1200" dirty="0"/>
        </a:p>
      </dsp:txBody>
      <dsp:txXfrm>
        <a:off x="3504478" y="4579970"/>
        <a:ext cx="1990581" cy="995290"/>
      </dsp:txXfrm>
    </dsp:sp>
    <dsp:sp modelId="{0C006E48-E852-41DC-80D9-945EE8EF0048}">
      <dsp:nvSpPr>
        <dsp:cNvPr id="0" name=""/>
        <dsp:cNvSpPr/>
      </dsp:nvSpPr>
      <dsp:spPr>
        <a:xfrm>
          <a:off x="5495059" y="5061553"/>
          <a:ext cx="796232" cy="32124"/>
        </a:xfrm>
        <a:custGeom>
          <a:avLst/>
          <a:gdLst/>
          <a:ahLst/>
          <a:cxnLst/>
          <a:rect l="0" t="0" r="0" b="0"/>
          <a:pathLst>
            <a:path>
              <a:moveTo>
                <a:pt x="0" y="16062"/>
              </a:moveTo>
              <a:lnTo>
                <a:pt x="796232" y="1606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5873270" y="5057710"/>
        <a:ext cx="39811" cy="39811"/>
      </dsp:txXfrm>
    </dsp:sp>
    <dsp:sp modelId="{2F1C82F5-2C68-4A21-B87D-F5B29BAB0446}">
      <dsp:nvSpPr>
        <dsp:cNvPr id="0" name=""/>
        <dsp:cNvSpPr/>
      </dsp:nvSpPr>
      <dsp:spPr>
        <a:xfrm>
          <a:off x="6291292" y="4579970"/>
          <a:ext cx="1990581" cy="9952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cs-CZ" sz="2000" kern="1200" dirty="0" smtClean="0"/>
            <a:t>Války, přírodní katastrofy, rozvojové projekty</a:t>
          </a:r>
          <a:endParaRPr lang="cs-CZ" sz="2000" kern="1200" dirty="0"/>
        </a:p>
      </dsp:txBody>
      <dsp:txXfrm>
        <a:off x="6291292" y="4579970"/>
        <a:ext cx="1990581" cy="99529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AD85D6-D9AA-4C63-961E-10A64F33E44D}">
      <dsp:nvSpPr>
        <dsp:cNvPr id="0" name=""/>
        <dsp:cNvSpPr/>
      </dsp:nvSpPr>
      <dsp:spPr>
        <a:xfrm rot="16200000">
          <a:off x="915193" y="-915193"/>
          <a:ext cx="1949450" cy="3779837"/>
        </a:xfrm>
        <a:prstGeom prst="round1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cs-CZ" sz="4000" kern="1200" dirty="0" smtClean="0"/>
            <a:t>Vnitřní</a:t>
          </a:r>
          <a:endParaRPr lang="cs-CZ" sz="4000" kern="1200" dirty="0"/>
        </a:p>
      </dsp:txBody>
      <dsp:txXfrm rot="16200000">
        <a:off x="1158874" y="-1158874"/>
        <a:ext cx="1462087" cy="3779837"/>
      </dsp:txXfrm>
    </dsp:sp>
    <dsp:sp modelId="{62039B71-DE12-4B45-914B-D4BE28DB4356}">
      <dsp:nvSpPr>
        <dsp:cNvPr id="0" name=""/>
        <dsp:cNvSpPr/>
      </dsp:nvSpPr>
      <dsp:spPr>
        <a:xfrm>
          <a:off x="3779837" y="0"/>
          <a:ext cx="3779837" cy="1949450"/>
        </a:xfrm>
        <a:prstGeom prst="round1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cs-CZ" sz="4000" kern="1200" dirty="0" smtClean="0"/>
            <a:t>Mezinárodní</a:t>
          </a:r>
          <a:endParaRPr lang="cs-CZ" sz="4000" kern="1200" dirty="0"/>
        </a:p>
      </dsp:txBody>
      <dsp:txXfrm>
        <a:off x="3779837" y="0"/>
        <a:ext cx="3779837" cy="1462087"/>
      </dsp:txXfrm>
    </dsp:sp>
    <dsp:sp modelId="{94671247-FB1D-4D6C-9784-7EAB98EED492}">
      <dsp:nvSpPr>
        <dsp:cNvPr id="0" name=""/>
        <dsp:cNvSpPr/>
      </dsp:nvSpPr>
      <dsp:spPr>
        <a:xfrm rot="10800000">
          <a:off x="0" y="1949450"/>
          <a:ext cx="3779837" cy="1949450"/>
        </a:xfrm>
        <a:prstGeom prst="round1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cs-CZ" sz="4000" kern="1200" dirty="0" smtClean="0"/>
            <a:t>Nucená</a:t>
          </a:r>
          <a:endParaRPr lang="cs-CZ" sz="4000" kern="1200" dirty="0"/>
        </a:p>
      </dsp:txBody>
      <dsp:txXfrm rot="10800000">
        <a:off x="0" y="2436812"/>
        <a:ext cx="3779837" cy="1462087"/>
      </dsp:txXfrm>
    </dsp:sp>
    <dsp:sp modelId="{B12335C9-8C69-4532-A839-732C0F2B241B}">
      <dsp:nvSpPr>
        <dsp:cNvPr id="0" name=""/>
        <dsp:cNvSpPr/>
      </dsp:nvSpPr>
      <dsp:spPr>
        <a:xfrm rot="5400000">
          <a:off x="4695031" y="1034256"/>
          <a:ext cx="1949450" cy="3779837"/>
        </a:xfrm>
        <a:prstGeom prst="round1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cs-CZ" sz="4000" kern="1200" dirty="0" smtClean="0"/>
            <a:t>Dobrovolná</a:t>
          </a:r>
          <a:endParaRPr lang="cs-CZ" sz="4000" kern="1200" dirty="0"/>
        </a:p>
      </dsp:txBody>
      <dsp:txXfrm rot="5400000">
        <a:off x="4938712" y="1277937"/>
        <a:ext cx="1462087" cy="3779837"/>
      </dsp:txXfrm>
    </dsp:sp>
    <dsp:sp modelId="{06F02D16-459F-41C1-924E-33121DCFD39A}">
      <dsp:nvSpPr>
        <dsp:cNvPr id="0" name=""/>
        <dsp:cNvSpPr/>
      </dsp:nvSpPr>
      <dsp:spPr>
        <a:xfrm>
          <a:off x="2645886" y="1462087"/>
          <a:ext cx="2267902" cy="974725"/>
        </a:xfrm>
        <a:prstGeom prst="roundRect">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cs-CZ" sz="4000" kern="1200" dirty="0" smtClean="0"/>
            <a:t>Migrace</a:t>
          </a:r>
          <a:endParaRPr lang="cs-CZ" sz="4000" kern="1200" dirty="0"/>
        </a:p>
      </dsp:txBody>
      <dsp:txXfrm>
        <a:off x="2645886" y="1462087"/>
        <a:ext cx="2267902" cy="97472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9FA627-2F55-4DD8-8CE6-BD8067854BAB}">
      <dsp:nvSpPr>
        <dsp:cNvPr id="0" name=""/>
        <dsp:cNvSpPr/>
      </dsp:nvSpPr>
      <dsp:spPr>
        <a:xfrm>
          <a:off x="104" y="1309913"/>
          <a:ext cx="1673113" cy="13799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D99AE7-996C-46F7-9B24-B11F42FF6662}">
      <dsp:nvSpPr>
        <dsp:cNvPr id="0" name=""/>
        <dsp:cNvSpPr/>
      </dsp:nvSpPr>
      <dsp:spPr>
        <a:xfrm>
          <a:off x="960295" y="1710211"/>
          <a:ext cx="1739310" cy="1739310"/>
        </a:xfrm>
        <a:prstGeom prst="leftCircularArrow">
          <a:avLst>
            <a:gd name="adj1" fmla="val 2550"/>
            <a:gd name="adj2" fmla="val 309429"/>
            <a:gd name="adj3" fmla="val 2084940"/>
            <a:gd name="adj4" fmla="val 9024489"/>
            <a:gd name="adj5" fmla="val 297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D74453-28B0-427E-AA8C-F0D4118605D1}">
      <dsp:nvSpPr>
        <dsp:cNvPr id="0" name=""/>
        <dsp:cNvSpPr/>
      </dsp:nvSpPr>
      <dsp:spPr>
        <a:xfrm>
          <a:off x="371907" y="2394174"/>
          <a:ext cx="1487211" cy="5914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cs-CZ" sz="2600" kern="1200" dirty="0" smtClean="0"/>
            <a:t>Návrat</a:t>
          </a:r>
          <a:endParaRPr lang="cs-CZ" sz="2600" kern="1200" dirty="0"/>
        </a:p>
      </dsp:txBody>
      <dsp:txXfrm>
        <a:off x="371907" y="2394174"/>
        <a:ext cx="1487211" cy="591415"/>
      </dsp:txXfrm>
    </dsp:sp>
    <dsp:sp modelId="{BF05B5EB-3B79-4564-8863-0944989C9592}">
      <dsp:nvSpPr>
        <dsp:cNvPr id="0" name=""/>
        <dsp:cNvSpPr/>
      </dsp:nvSpPr>
      <dsp:spPr>
        <a:xfrm>
          <a:off x="2070338" y="1309913"/>
          <a:ext cx="1673113" cy="13799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58567E-DBAE-48FE-AE56-7AD2E1245425}">
      <dsp:nvSpPr>
        <dsp:cNvPr id="0" name=""/>
        <dsp:cNvSpPr/>
      </dsp:nvSpPr>
      <dsp:spPr>
        <a:xfrm>
          <a:off x="3016586" y="496165"/>
          <a:ext cx="1953096" cy="1953096"/>
        </a:xfrm>
        <a:prstGeom prst="circularArrow">
          <a:avLst>
            <a:gd name="adj1" fmla="val 2271"/>
            <a:gd name="adj2" fmla="val 273786"/>
            <a:gd name="adj3" fmla="val 19550703"/>
            <a:gd name="adj4" fmla="val 12575511"/>
            <a:gd name="adj5" fmla="val 265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78367F-7F78-44AE-9F14-AEF48ACA0F74}">
      <dsp:nvSpPr>
        <dsp:cNvPr id="0" name=""/>
        <dsp:cNvSpPr/>
      </dsp:nvSpPr>
      <dsp:spPr>
        <a:xfrm>
          <a:off x="2442141" y="1014205"/>
          <a:ext cx="1487211" cy="5914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cs-CZ" sz="2600" kern="1200" dirty="0" smtClean="0"/>
            <a:t>Přesídlení</a:t>
          </a:r>
          <a:endParaRPr lang="cs-CZ" sz="2600" kern="1200" dirty="0"/>
        </a:p>
      </dsp:txBody>
      <dsp:txXfrm>
        <a:off x="2442141" y="1014205"/>
        <a:ext cx="1487211" cy="591415"/>
      </dsp:txXfrm>
    </dsp:sp>
    <dsp:sp modelId="{C0B0BA50-4B66-437C-9D9D-2775694BF53F}">
      <dsp:nvSpPr>
        <dsp:cNvPr id="0" name=""/>
        <dsp:cNvSpPr/>
      </dsp:nvSpPr>
      <dsp:spPr>
        <a:xfrm>
          <a:off x="4140572" y="1309913"/>
          <a:ext cx="1673113" cy="13799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E7F512-72DB-417C-BDA6-BB32E33C3434}">
      <dsp:nvSpPr>
        <dsp:cNvPr id="0" name=""/>
        <dsp:cNvSpPr/>
      </dsp:nvSpPr>
      <dsp:spPr>
        <a:xfrm>
          <a:off x="4512375" y="2394174"/>
          <a:ext cx="1487211" cy="5914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cs-CZ" sz="2600" kern="1200" dirty="0" smtClean="0"/>
            <a:t>Integrace</a:t>
          </a:r>
          <a:endParaRPr lang="cs-CZ" sz="2600" kern="1200" dirty="0"/>
        </a:p>
      </dsp:txBody>
      <dsp:txXfrm>
        <a:off x="4512375" y="2394174"/>
        <a:ext cx="1487211" cy="59141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41530A-7BB1-49D6-B801-488DD27C6C45}">
      <dsp:nvSpPr>
        <dsp:cNvPr id="0" name=""/>
        <dsp:cNvSpPr/>
      </dsp:nvSpPr>
      <dsp:spPr>
        <a:xfrm rot="5400000">
          <a:off x="-219422" y="221006"/>
          <a:ext cx="1462815" cy="102397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cs-CZ" sz="2800" kern="1200" dirty="0"/>
        </a:p>
      </dsp:txBody>
      <dsp:txXfrm rot="5400000">
        <a:off x="-219422" y="221006"/>
        <a:ext cx="1462815" cy="1023970"/>
      </dsp:txXfrm>
    </dsp:sp>
    <dsp:sp modelId="{477A4B3B-0906-4E4A-B43F-12BAE1C38350}">
      <dsp:nvSpPr>
        <dsp:cNvPr id="0" name=""/>
        <dsp:cNvSpPr/>
      </dsp:nvSpPr>
      <dsp:spPr>
        <a:xfrm rot="5400000">
          <a:off x="3036416" y="-2010861"/>
          <a:ext cx="950830" cy="497572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cs-CZ" sz="3600" kern="1200" dirty="0" smtClean="0"/>
            <a:t>Non-</a:t>
          </a:r>
          <a:r>
            <a:rPr lang="cs-CZ" sz="3600" kern="1200" dirty="0" err="1" smtClean="0"/>
            <a:t>refoulement</a:t>
          </a:r>
          <a:endParaRPr lang="cs-CZ" sz="3600" kern="1200" dirty="0"/>
        </a:p>
      </dsp:txBody>
      <dsp:txXfrm rot="5400000">
        <a:off x="3036416" y="-2010861"/>
        <a:ext cx="950830" cy="4975721"/>
      </dsp:txXfrm>
    </dsp:sp>
    <dsp:sp modelId="{655CAFA3-740C-4886-90CA-68F7C9298587}">
      <dsp:nvSpPr>
        <dsp:cNvPr id="0" name=""/>
        <dsp:cNvSpPr/>
      </dsp:nvSpPr>
      <dsp:spPr>
        <a:xfrm rot="5400000">
          <a:off x="-219422" y="1487912"/>
          <a:ext cx="1462815" cy="102397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cs-CZ" sz="2800" kern="1200" dirty="0"/>
        </a:p>
      </dsp:txBody>
      <dsp:txXfrm rot="5400000">
        <a:off x="-219422" y="1487912"/>
        <a:ext cx="1462815" cy="1023970"/>
      </dsp:txXfrm>
    </dsp:sp>
    <dsp:sp modelId="{B64128DB-3035-43CA-891A-6E14C3C0D057}">
      <dsp:nvSpPr>
        <dsp:cNvPr id="0" name=""/>
        <dsp:cNvSpPr/>
      </dsp:nvSpPr>
      <dsp:spPr>
        <a:xfrm rot="5400000">
          <a:off x="3036416" y="-743955"/>
          <a:ext cx="950830" cy="497572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cs-CZ" sz="3600" kern="1200" dirty="0" smtClean="0"/>
            <a:t>Sjednocení rodin</a:t>
          </a:r>
          <a:endParaRPr lang="cs-CZ" sz="3600" kern="1200" dirty="0"/>
        </a:p>
      </dsp:txBody>
      <dsp:txXfrm rot="5400000">
        <a:off x="3036416" y="-743955"/>
        <a:ext cx="950830" cy="4975721"/>
      </dsp:txXfrm>
    </dsp:sp>
    <dsp:sp modelId="{FE4FC18A-7AC6-4ACC-A7CB-BEB268144EAA}">
      <dsp:nvSpPr>
        <dsp:cNvPr id="0" name=""/>
        <dsp:cNvSpPr/>
      </dsp:nvSpPr>
      <dsp:spPr>
        <a:xfrm rot="5400000">
          <a:off x="-219422" y="2754817"/>
          <a:ext cx="1462815" cy="102397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cs-CZ" sz="2800" kern="1200" dirty="0"/>
        </a:p>
      </dsp:txBody>
      <dsp:txXfrm rot="5400000">
        <a:off x="-219422" y="2754817"/>
        <a:ext cx="1462815" cy="1023970"/>
      </dsp:txXfrm>
    </dsp:sp>
    <dsp:sp modelId="{D56D1E21-EF32-4248-8016-6F55A3BD5B7E}">
      <dsp:nvSpPr>
        <dsp:cNvPr id="0" name=""/>
        <dsp:cNvSpPr/>
      </dsp:nvSpPr>
      <dsp:spPr>
        <a:xfrm rot="5400000">
          <a:off x="3036416" y="522949"/>
          <a:ext cx="950830" cy="497572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cs-CZ" sz="3600" kern="1200" dirty="0" smtClean="0"/>
            <a:t>Nediskriminace</a:t>
          </a:r>
          <a:endParaRPr lang="cs-CZ" sz="3600" kern="1200" dirty="0"/>
        </a:p>
      </dsp:txBody>
      <dsp:txXfrm rot="5400000">
        <a:off x="3036416" y="522949"/>
        <a:ext cx="950830" cy="497572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DC1901-92BB-4FDD-BA03-8B5D36861ACA}" type="datetimeFigureOut">
              <a:rPr lang="cs-CZ" smtClean="0"/>
              <a:pPr/>
              <a:t>1.6.2016</a:t>
            </a:fld>
            <a:endParaRPr lang="cs-CZ"/>
          </a:p>
        </p:txBody>
      </p:sp>
      <p:sp>
        <p:nvSpPr>
          <p:cNvPr id="4" name="Zástupný symbol pro obrázek snímku 3"/>
          <p:cNvSpPr>
            <a:spLocks noGrp="1" noRot="1" noChangeAspect="1"/>
          </p:cNvSpPr>
          <p:nvPr>
            <p:ph type="sldImg" idx="2"/>
          </p:nvPr>
        </p:nvSpPr>
        <p:spPr>
          <a:xfrm>
            <a:off x="1398588" y="1143000"/>
            <a:ext cx="4060825"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EE4EC-FC1D-4A5C-A5BA-DA124659C1D1}" type="slidenum">
              <a:rPr lang="cs-CZ" smtClean="0"/>
              <a:pPr/>
              <a:t>‹#›</a:t>
            </a:fld>
            <a:endParaRPr lang="cs-CZ"/>
          </a:p>
        </p:txBody>
      </p:sp>
    </p:spTree>
    <p:extLst>
      <p:ext uri="{BB962C8B-B14F-4D97-AF65-F5344CB8AC3E}">
        <p14:creationId xmlns="" xmlns:p14="http://schemas.microsoft.com/office/powerpoint/2010/main" val="4264033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pPr/>
              <a:t>1</a:t>
            </a:fld>
            <a:endParaRPr lang="cs-CZ"/>
          </a:p>
        </p:txBody>
      </p:sp>
    </p:spTree>
    <p:extLst>
      <p:ext uri="{BB962C8B-B14F-4D97-AF65-F5344CB8AC3E}">
        <p14:creationId xmlns="" xmlns:p14="http://schemas.microsoft.com/office/powerpoint/2010/main" val="11872312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Úvodní sníme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080000" y="6450675"/>
            <a:ext cx="6840000" cy="216000"/>
          </a:xfrm>
        </p:spPr>
        <p:txBody>
          <a:bodyPr/>
          <a:lstStyle/>
          <a:p>
            <a:pPr algn="ctr"/>
            <a:r>
              <a:rPr lang="cs-CZ" dirty="0" smtClean="0"/>
              <a:t>autor prezentace, datum prezentace, univerzitní oddělení, fakulta, adresa</a:t>
            </a:r>
            <a:endParaRPr lang="cs-CZ" dirty="0"/>
          </a:p>
        </p:txBody>
      </p:sp>
      <p:sp>
        <p:nvSpPr>
          <p:cNvPr id="6" name="Slide Number Placeholder 5"/>
          <p:cNvSpPr>
            <a:spLocks noGrp="1"/>
          </p:cNvSpPr>
          <p:nvPr>
            <p:ph type="sldNum" sz="quarter" idx="12"/>
          </p:nvPr>
        </p:nvSpPr>
        <p:spPr/>
        <p:txBody>
          <a:bodyPr/>
          <a:lstStyle/>
          <a:p>
            <a:fld id="{103B6205-E093-439F-9685-8F7A4FC3F425}" type="slidenum">
              <a:rPr lang="cs-CZ" smtClean="0"/>
              <a:pPr/>
              <a:t>‹#›</a:t>
            </a:fld>
            <a:endParaRPr lang="cs-CZ"/>
          </a:p>
        </p:txBody>
      </p:sp>
      <p:pic>
        <p:nvPicPr>
          <p:cNvPr id="7" name="Obrázek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828699" y="2904775"/>
            <a:ext cx="3342139" cy="1030988"/>
          </a:xfrm>
          <a:prstGeom prst="rect">
            <a:avLst/>
          </a:prstGeom>
        </p:spPr>
      </p:pic>
    </p:spTree>
    <p:extLst>
      <p:ext uri="{BB962C8B-B14F-4D97-AF65-F5344CB8AC3E}">
        <p14:creationId xmlns="" xmlns:p14="http://schemas.microsoft.com/office/powerpoint/2010/main" val="1060570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980001"/>
            <a:ext cx="7560000" cy="1612866"/>
          </a:xfrm>
        </p:spPr>
        <p:txBody>
          <a:bodyPr anchor="t">
            <a:normAutofit/>
          </a:bodyPr>
          <a:lstStyle>
            <a:lvl1pPr algn="l">
              <a:defRPr sz="2600"/>
            </a:lvl1pPr>
          </a:lstStyle>
          <a:p>
            <a:r>
              <a:rPr lang="cs-CZ" smtClean="0"/>
              <a:t>Klepnutím lze upravit styl předlohy nadpisů.</a:t>
            </a:r>
            <a:endParaRPr lang="en-US" dirty="0"/>
          </a:p>
        </p:txBody>
      </p:sp>
      <p:sp>
        <p:nvSpPr>
          <p:cNvPr id="3" name="Subtitle 2"/>
          <p:cNvSpPr>
            <a:spLocks noGrp="1"/>
          </p:cNvSpPr>
          <p:nvPr>
            <p:ph type="subTitle" idx="1"/>
          </p:nvPr>
        </p:nvSpPr>
        <p:spPr>
          <a:xfrm>
            <a:off x="720000" y="3592866"/>
            <a:ext cx="7560000" cy="1552712"/>
          </a:xfrm>
        </p:spPr>
        <p:txBody>
          <a:bodyPr/>
          <a:lstStyle>
            <a:lvl1pPr marL="0" indent="0" algn="l">
              <a:buNone/>
              <a:defRPr sz="2362">
                <a:solidFill>
                  <a:schemeClr val="accent2"/>
                </a:solidFill>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cs-CZ" smtClean="0"/>
              <a:t>Klepnutím lze upravit styl předlohy podnadpisů.</a:t>
            </a:r>
            <a:endParaRPr lang="en-US" dirty="0"/>
          </a:p>
        </p:txBody>
      </p:sp>
      <p:sp>
        <p:nvSpPr>
          <p:cNvPr id="5" name="Footer Placeholder 4"/>
          <p:cNvSpPr>
            <a:spLocks noGrp="1"/>
          </p:cNvSpPr>
          <p:nvPr>
            <p:ph type="ftr" sz="quarter" idx="11"/>
          </p:nvPr>
        </p:nvSpPr>
        <p:spPr/>
        <p:txBody>
          <a:bodyPr/>
          <a:lstStyle/>
          <a:p>
            <a:r>
              <a:rPr lang="cs-CZ" dirty="0" smtClean="0"/>
              <a:t>autor prezentace, datum prezentace, univerzitní oddělení, fakulta, adresa</a:t>
            </a:r>
            <a:endParaRPr lang="cs-CZ" dirty="0"/>
          </a:p>
        </p:txBody>
      </p:sp>
      <p:sp>
        <p:nvSpPr>
          <p:cNvPr id="6" name="Slide Number Placeholder 5"/>
          <p:cNvSpPr>
            <a:spLocks noGrp="1"/>
          </p:cNvSpPr>
          <p:nvPr>
            <p:ph type="sldNum" sz="quarter" idx="12"/>
          </p:nvPr>
        </p:nvSpPr>
        <p:spPr/>
        <p:txBody>
          <a:bodyPr/>
          <a:lstStyle/>
          <a:p>
            <a:fld id="{103B6205-E093-439F-9685-8F7A4FC3F425}" type="slidenum">
              <a:rPr lang="cs-CZ" smtClean="0"/>
              <a:pPr/>
              <a:t>‹#›</a:t>
            </a:fld>
            <a:endParaRPr lang="cs-CZ"/>
          </a:p>
        </p:txBody>
      </p:sp>
    </p:spTree>
    <p:extLst>
      <p:ext uri="{BB962C8B-B14F-4D97-AF65-F5344CB8AC3E}">
        <p14:creationId xmlns="" xmlns:p14="http://schemas.microsoft.com/office/powerpoint/2010/main" val="2451721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720000" y="4380949"/>
            <a:ext cx="7560000" cy="982528"/>
          </a:xfrm>
        </p:spPr>
        <p:txBody>
          <a:bodyPr anchor="t">
            <a:normAutofit/>
          </a:bodyPr>
          <a:lstStyle>
            <a:lvl1pPr algn="ctr">
              <a:defRPr sz="2600"/>
            </a:lvl1pPr>
          </a:lstStyle>
          <a:p>
            <a:r>
              <a:rPr lang="cs-CZ" smtClean="0"/>
              <a:t>Klepnutím lze upravit styl předlohy nadpisů.</a:t>
            </a:r>
            <a:endParaRPr lang="en-US" dirty="0"/>
          </a:p>
        </p:txBody>
      </p:sp>
      <p:sp>
        <p:nvSpPr>
          <p:cNvPr id="3" name="Subtitle 2"/>
          <p:cNvSpPr>
            <a:spLocks noGrp="1"/>
          </p:cNvSpPr>
          <p:nvPr>
            <p:ph type="subTitle" idx="1"/>
          </p:nvPr>
        </p:nvSpPr>
        <p:spPr>
          <a:xfrm>
            <a:off x="720000" y="5363477"/>
            <a:ext cx="7560000" cy="945883"/>
          </a:xfrm>
        </p:spPr>
        <p:txBody>
          <a:bodyPr/>
          <a:lstStyle>
            <a:lvl1pPr marL="0" indent="0" algn="ctr">
              <a:buNone/>
              <a:defRPr sz="2362">
                <a:solidFill>
                  <a:schemeClr val="accent2"/>
                </a:solidFill>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cs-CZ" smtClean="0"/>
              <a:t>Klepnutím lze upravit styl předlohy podnadpisů.</a:t>
            </a:r>
            <a:endParaRPr lang="en-US" dirty="0"/>
          </a:p>
        </p:txBody>
      </p:sp>
      <p:sp>
        <p:nvSpPr>
          <p:cNvPr id="5" name="Footer Placeholder 4"/>
          <p:cNvSpPr>
            <a:spLocks noGrp="1"/>
          </p:cNvSpPr>
          <p:nvPr>
            <p:ph type="ftr" sz="quarter" idx="11"/>
          </p:nvPr>
        </p:nvSpPr>
        <p:spPr>
          <a:xfrm>
            <a:off x="1080000" y="6450675"/>
            <a:ext cx="6840000" cy="216000"/>
          </a:xfrm>
        </p:spPr>
        <p:txBody>
          <a:bodyPr/>
          <a:lstStyle/>
          <a:p>
            <a:pPr algn="ctr"/>
            <a:r>
              <a:rPr lang="cs-CZ" dirty="0" smtClean="0"/>
              <a:t>autor prezentace, datum prezentace, univerzitní oddělení, fakulta, adresa</a:t>
            </a:r>
            <a:endParaRPr lang="cs-CZ" dirty="0"/>
          </a:p>
        </p:txBody>
      </p:sp>
      <p:sp>
        <p:nvSpPr>
          <p:cNvPr id="6" name="Slide Number Placeholder 5"/>
          <p:cNvSpPr>
            <a:spLocks noGrp="1"/>
          </p:cNvSpPr>
          <p:nvPr>
            <p:ph type="sldNum" sz="quarter" idx="12"/>
          </p:nvPr>
        </p:nvSpPr>
        <p:spPr/>
        <p:txBody>
          <a:bodyPr/>
          <a:lstStyle/>
          <a:p>
            <a:fld id="{103B6205-E093-439F-9685-8F7A4FC3F425}" type="slidenum">
              <a:rPr lang="cs-CZ" smtClean="0"/>
              <a:pPr/>
              <a:t>‹#›</a:t>
            </a:fld>
            <a:endParaRPr lang="cs-CZ"/>
          </a:p>
        </p:txBody>
      </p:sp>
      <p:pic>
        <p:nvPicPr>
          <p:cNvPr id="4" name="Obrázek 3"/>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397915" y="1260000"/>
            <a:ext cx="2203708" cy="1826518"/>
          </a:xfrm>
          <a:prstGeom prst="rect">
            <a:avLst/>
          </a:prstGeom>
        </p:spPr>
      </p:pic>
    </p:spTree>
    <p:extLst>
      <p:ext uri="{BB962C8B-B14F-4D97-AF65-F5344CB8AC3E}">
        <p14:creationId xmlns="" xmlns:p14="http://schemas.microsoft.com/office/powerpoint/2010/main" val="400524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dirty="0"/>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Footer Placeholder 4"/>
          <p:cNvSpPr>
            <a:spLocks noGrp="1"/>
          </p:cNvSpPr>
          <p:nvPr>
            <p:ph type="ftr" sz="quarter" idx="11"/>
          </p:nvPr>
        </p:nvSpPr>
        <p:spPr/>
        <p:txBody>
          <a:bodyPr/>
          <a:lstStyle/>
          <a:p>
            <a:r>
              <a:rPr lang="cs-CZ" smtClean="0"/>
              <a:t>autor prezentace, datum prezentace, univerzitní oddělení, fakulta, adresa</a:t>
            </a:r>
            <a:endParaRPr lang="cs-CZ" dirty="0"/>
          </a:p>
        </p:txBody>
      </p:sp>
      <p:sp>
        <p:nvSpPr>
          <p:cNvPr id="6" name="Slide Number Placeholder 5"/>
          <p:cNvSpPr>
            <a:spLocks noGrp="1"/>
          </p:cNvSpPr>
          <p:nvPr>
            <p:ph type="sldNum" sz="quarter" idx="12"/>
          </p:nvPr>
        </p:nvSpPr>
        <p:spPr/>
        <p:txBody>
          <a:bodyPr/>
          <a:lstStyle/>
          <a:p>
            <a:fld id="{103B6205-E093-439F-9685-8F7A4FC3F425}" type="slidenum">
              <a:rPr lang="cs-CZ" smtClean="0"/>
              <a:pPr/>
              <a:t>‹#›</a:t>
            </a:fld>
            <a:endParaRPr lang="cs-CZ"/>
          </a:p>
        </p:txBody>
      </p:sp>
    </p:spTree>
    <p:extLst>
      <p:ext uri="{BB962C8B-B14F-4D97-AF65-F5344CB8AC3E}">
        <p14:creationId xmlns="" xmlns:p14="http://schemas.microsoft.com/office/powerpoint/2010/main" val="475349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dirty="0"/>
          </a:p>
        </p:txBody>
      </p:sp>
      <p:sp>
        <p:nvSpPr>
          <p:cNvPr id="3" name="Content Placeholder 2"/>
          <p:cNvSpPr>
            <a:spLocks noGrp="1"/>
          </p:cNvSpPr>
          <p:nvPr>
            <p:ph sz="half" idx="1"/>
          </p:nvPr>
        </p:nvSpPr>
        <p:spPr>
          <a:xfrm>
            <a:off x="720000" y="2462400"/>
            <a:ext cx="3622702" cy="38988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657298" y="2462400"/>
            <a:ext cx="3622702" cy="38988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6" name="Footer Placeholder 5"/>
          <p:cNvSpPr>
            <a:spLocks noGrp="1"/>
          </p:cNvSpPr>
          <p:nvPr>
            <p:ph type="ftr" sz="quarter" idx="11"/>
          </p:nvPr>
        </p:nvSpPr>
        <p:spPr/>
        <p:txBody>
          <a:bodyPr/>
          <a:lstStyle/>
          <a:p>
            <a:r>
              <a:rPr lang="cs-CZ" smtClean="0"/>
              <a:t>autor prezentace, datum prezentace, univerzitní oddělení, fakulta, adresa</a:t>
            </a:r>
            <a:endParaRPr lang="cs-CZ"/>
          </a:p>
        </p:txBody>
      </p:sp>
      <p:sp>
        <p:nvSpPr>
          <p:cNvPr id="7" name="Slide Number Placeholder 6"/>
          <p:cNvSpPr>
            <a:spLocks noGrp="1"/>
          </p:cNvSpPr>
          <p:nvPr>
            <p:ph type="sldNum" sz="quarter" idx="12"/>
          </p:nvPr>
        </p:nvSpPr>
        <p:spPr/>
        <p:txBody>
          <a:bodyPr/>
          <a:lstStyle/>
          <a:p>
            <a:fld id="{103B6205-E093-439F-9685-8F7A4FC3F425}" type="slidenum">
              <a:rPr lang="cs-CZ" smtClean="0"/>
              <a:pPr/>
              <a:t>‹#›</a:t>
            </a:fld>
            <a:endParaRPr lang="cs-CZ"/>
          </a:p>
        </p:txBody>
      </p:sp>
    </p:spTree>
    <p:extLst>
      <p:ext uri="{BB962C8B-B14F-4D97-AF65-F5344CB8AC3E}">
        <p14:creationId xmlns="" xmlns:p14="http://schemas.microsoft.com/office/powerpoint/2010/main" val="3072382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720000" y="1620000"/>
            <a:ext cx="7560000" cy="748800"/>
          </a:xfrm>
        </p:spPr>
        <p:txBody>
          <a:bodyPr/>
          <a:lstStyle/>
          <a:p>
            <a:r>
              <a:rPr lang="cs-CZ" smtClean="0"/>
              <a:t>Klepnutím lze upravit styl předlohy nadpisů.</a:t>
            </a:r>
            <a:endParaRPr lang="en-US" dirty="0"/>
          </a:p>
        </p:txBody>
      </p:sp>
      <p:sp>
        <p:nvSpPr>
          <p:cNvPr id="3" name="Text Placeholder 2"/>
          <p:cNvSpPr>
            <a:spLocks noGrp="1"/>
          </p:cNvSpPr>
          <p:nvPr>
            <p:ph type="body" idx="1"/>
          </p:nvPr>
        </p:nvSpPr>
        <p:spPr>
          <a:xfrm>
            <a:off x="720000" y="2368800"/>
            <a:ext cx="3621600" cy="693376"/>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cs-CZ" smtClean="0"/>
              <a:t>Klepnutím lze upravit styly předlohy textu.</a:t>
            </a:r>
          </a:p>
        </p:txBody>
      </p:sp>
      <p:sp>
        <p:nvSpPr>
          <p:cNvPr id="4" name="Content Placeholder 3"/>
          <p:cNvSpPr>
            <a:spLocks noGrp="1"/>
          </p:cNvSpPr>
          <p:nvPr>
            <p:ph sz="half" idx="2"/>
          </p:nvPr>
        </p:nvSpPr>
        <p:spPr>
          <a:xfrm>
            <a:off x="720000" y="3151650"/>
            <a:ext cx="3621600" cy="320955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658400" y="2368800"/>
            <a:ext cx="3621600" cy="693376"/>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cs-CZ" smtClean="0"/>
              <a:t>Klepnutím lze upravit styly předlohy textu.</a:t>
            </a:r>
          </a:p>
        </p:txBody>
      </p:sp>
      <p:sp>
        <p:nvSpPr>
          <p:cNvPr id="6" name="Content Placeholder 5"/>
          <p:cNvSpPr>
            <a:spLocks noGrp="1"/>
          </p:cNvSpPr>
          <p:nvPr>
            <p:ph sz="quarter" idx="4"/>
          </p:nvPr>
        </p:nvSpPr>
        <p:spPr>
          <a:xfrm>
            <a:off x="4658400" y="3151650"/>
            <a:ext cx="3621600" cy="320955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8" name="Footer Placeholder 7"/>
          <p:cNvSpPr>
            <a:spLocks noGrp="1"/>
          </p:cNvSpPr>
          <p:nvPr>
            <p:ph type="ftr" sz="quarter" idx="11"/>
          </p:nvPr>
        </p:nvSpPr>
        <p:spPr/>
        <p:txBody>
          <a:bodyPr/>
          <a:lstStyle/>
          <a:p>
            <a:r>
              <a:rPr lang="cs-CZ" smtClean="0"/>
              <a:t>autor prezentace, datum prezentace, univerzitní oddělení, fakulta, adresa</a:t>
            </a:r>
            <a:endParaRPr lang="cs-CZ"/>
          </a:p>
        </p:txBody>
      </p:sp>
      <p:sp>
        <p:nvSpPr>
          <p:cNvPr id="9" name="Slide Number Placeholder 8"/>
          <p:cNvSpPr>
            <a:spLocks noGrp="1"/>
          </p:cNvSpPr>
          <p:nvPr>
            <p:ph type="sldNum" sz="quarter" idx="12"/>
          </p:nvPr>
        </p:nvSpPr>
        <p:spPr/>
        <p:txBody>
          <a:bodyPr/>
          <a:lstStyle/>
          <a:p>
            <a:fld id="{103B6205-E093-439F-9685-8F7A4FC3F425}" type="slidenum">
              <a:rPr lang="cs-CZ" smtClean="0"/>
              <a:pPr/>
              <a:t>‹#›</a:t>
            </a:fld>
            <a:endParaRPr lang="cs-CZ"/>
          </a:p>
        </p:txBody>
      </p:sp>
    </p:spTree>
    <p:extLst>
      <p:ext uri="{BB962C8B-B14F-4D97-AF65-F5344CB8AC3E}">
        <p14:creationId xmlns="" xmlns:p14="http://schemas.microsoft.com/office/powerpoint/2010/main" val="3611271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dirty="0"/>
          </a:p>
        </p:txBody>
      </p:sp>
      <p:sp>
        <p:nvSpPr>
          <p:cNvPr id="4" name="Footer Placeholder 3"/>
          <p:cNvSpPr>
            <a:spLocks noGrp="1"/>
          </p:cNvSpPr>
          <p:nvPr>
            <p:ph type="ftr" sz="quarter" idx="11"/>
          </p:nvPr>
        </p:nvSpPr>
        <p:spPr/>
        <p:txBody>
          <a:bodyPr/>
          <a:lstStyle/>
          <a:p>
            <a:r>
              <a:rPr lang="cs-CZ" smtClean="0"/>
              <a:t>autor prezentace, datum prezentace, univerzitní oddělení, fakulta, adresa</a:t>
            </a:r>
            <a:endParaRPr lang="cs-CZ"/>
          </a:p>
        </p:txBody>
      </p:sp>
      <p:sp>
        <p:nvSpPr>
          <p:cNvPr id="5" name="Slide Number Placeholder 4"/>
          <p:cNvSpPr>
            <a:spLocks noGrp="1"/>
          </p:cNvSpPr>
          <p:nvPr>
            <p:ph type="sldNum" sz="quarter" idx="12"/>
          </p:nvPr>
        </p:nvSpPr>
        <p:spPr/>
        <p:txBody>
          <a:bodyPr/>
          <a:lstStyle/>
          <a:p>
            <a:fld id="{103B6205-E093-439F-9685-8F7A4FC3F425}" type="slidenum">
              <a:rPr lang="cs-CZ" smtClean="0"/>
              <a:pPr/>
              <a:t>‹#›</a:t>
            </a:fld>
            <a:endParaRPr lang="cs-CZ"/>
          </a:p>
        </p:txBody>
      </p:sp>
    </p:spTree>
    <p:extLst>
      <p:ext uri="{BB962C8B-B14F-4D97-AF65-F5344CB8AC3E}">
        <p14:creationId xmlns="" xmlns:p14="http://schemas.microsoft.com/office/powerpoint/2010/main" val="4172472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cs-CZ" smtClean="0"/>
              <a:t>autor prezentace, datum prezentace, univerzitní oddělení, fakulta, adresa</a:t>
            </a:r>
            <a:endParaRPr lang="cs-CZ"/>
          </a:p>
        </p:txBody>
      </p:sp>
      <p:sp>
        <p:nvSpPr>
          <p:cNvPr id="4" name="Slide Number Placeholder 3"/>
          <p:cNvSpPr>
            <a:spLocks noGrp="1"/>
          </p:cNvSpPr>
          <p:nvPr>
            <p:ph type="sldNum" sz="quarter" idx="12"/>
          </p:nvPr>
        </p:nvSpPr>
        <p:spPr/>
        <p:txBody>
          <a:bodyPr/>
          <a:lstStyle/>
          <a:p>
            <a:fld id="{103B6205-E093-439F-9685-8F7A4FC3F425}" type="slidenum">
              <a:rPr lang="cs-CZ" smtClean="0"/>
              <a:pPr/>
              <a:t>‹#›</a:t>
            </a:fld>
            <a:endParaRPr lang="cs-CZ"/>
          </a:p>
        </p:txBody>
      </p:sp>
    </p:spTree>
    <p:extLst>
      <p:ext uri="{BB962C8B-B14F-4D97-AF65-F5344CB8AC3E}">
        <p14:creationId xmlns="" xmlns:p14="http://schemas.microsoft.com/office/powerpoint/2010/main" val="292811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20000" y="1620000"/>
            <a:ext cx="3004102" cy="748800"/>
          </a:xfrm>
        </p:spPr>
        <p:txBody>
          <a:bodyPr anchor="b">
            <a:normAutofit/>
          </a:bodyPr>
          <a:lstStyle>
            <a:lvl1pPr>
              <a:defRPr sz="2600"/>
            </a:lvl1pPr>
          </a:lstStyle>
          <a:p>
            <a:r>
              <a:rPr lang="cs-CZ" smtClean="0"/>
              <a:t>Klepnutím lze upravit styl předlohy nadpisů.</a:t>
            </a:r>
            <a:endParaRPr lang="en-US" dirty="0"/>
          </a:p>
        </p:txBody>
      </p:sp>
      <p:sp>
        <p:nvSpPr>
          <p:cNvPr id="3" name="Content Placeholder 2"/>
          <p:cNvSpPr>
            <a:spLocks noGrp="1"/>
          </p:cNvSpPr>
          <p:nvPr>
            <p:ph idx="1"/>
          </p:nvPr>
        </p:nvSpPr>
        <p:spPr>
          <a:xfrm>
            <a:off x="3825976" y="1620000"/>
            <a:ext cx="4454024" cy="4733283"/>
          </a:xfrm>
        </p:spPr>
        <p:txBody>
          <a:bodyPr>
            <a:normAutofit/>
          </a:bodyPr>
          <a:lstStyle>
            <a:lvl1pPr>
              <a:defRPr sz="2400"/>
            </a:lvl1pPr>
            <a:lvl2pPr>
              <a:defRPr sz="2000"/>
            </a:lvl2pPr>
            <a:lvl3pPr>
              <a:defRPr sz="1800"/>
            </a:lvl3pPr>
            <a:lvl4pPr>
              <a:defRPr sz="1600"/>
            </a:lvl4pPr>
            <a:lvl5pPr>
              <a:defRPr sz="1600"/>
            </a:lvl5pPr>
            <a:lvl6pPr>
              <a:defRPr sz="1968"/>
            </a:lvl6pPr>
            <a:lvl7pPr>
              <a:defRPr sz="1968"/>
            </a:lvl7pPr>
            <a:lvl8pPr>
              <a:defRPr sz="1968"/>
            </a:lvl8pPr>
            <a:lvl9pPr>
              <a:defRPr sz="1968"/>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720000" y="2458274"/>
            <a:ext cx="3004102" cy="3902926"/>
          </a:xfrm>
        </p:spPr>
        <p:txBody>
          <a:bodyPr/>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cs-CZ" smtClean="0"/>
              <a:t>Klepnutím lze upravit styly předlohy textu.</a:t>
            </a:r>
          </a:p>
        </p:txBody>
      </p:sp>
      <p:sp>
        <p:nvSpPr>
          <p:cNvPr id="6" name="Footer Placeholder 5"/>
          <p:cNvSpPr>
            <a:spLocks noGrp="1"/>
          </p:cNvSpPr>
          <p:nvPr>
            <p:ph type="ftr" sz="quarter" idx="11"/>
          </p:nvPr>
        </p:nvSpPr>
        <p:spPr/>
        <p:txBody>
          <a:bodyPr/>
          <a:lstStyle/>
          <a:p>
            <a:r>
              <a:rPr lang="cs-CZ" smtClean="0"/>
              <a:t>autor prezentace, datum prezentace, univerzitní oddělení, fakulta, adresa</a:t>
            </a:r>
            <a:endParaRPr lang="cs-CZ"/>
          </a:p>
        </p:txBody>
      </p:sp>
      <p:sp>
        <p:nvSpPr>
          <p:cNvPr id="7" name="Slide Number Placeholder 6"/>
          <p:cNvSpPr>
            <a:spLocks noGrp="1"/>
          </p:cNvSpPr>
          <p:nvPr>
            <p:ph type="sldNum" sz="quarter" idx="12"/>
          </p:nvPr>
        </p:nvSpPr>
        <p:spPr/>
        <p:txBody>
          <a:bodyPr/>
          <a:lstStyle/>
          <a:p>
            <a:fld id="{103B6205-E093-439F-9685-8F7A4FC3F425}" type="slidenum">
              <a:rPr lang="cs-CZ" smtClean="0"/>
              <a:pPr/>
              <a:t>‹#›</a:t>
            </a:fld>
            <a:endParaRPr lang="cs-CZ"/>
          </a:p>
        </p:txBody>
      </p:sp>
    </p:spTree>
    <p:extLst>
      <p:ext uri="{BB962C8B-B14F-4D97-AF65-F5344CB8AC3E}">
        <p14:creationId xmlns="" xmlns:p14="http://schemas.microsoft.com/office/powerpoint/2010/main" val="3028856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1620000"/>
            <a:ext cx="7560000" cy="748080"/>
          </a:xfrm>
          <a:prstGeom prst="rect">
            <a:avLst/>
          </a:prstGeom>
        </p:spPr>
        <p:txBody>
          <a:bodyPr vert="horz" lIns="0" tIns="0" rIns="0" bIns="0" rtlCol="0" anchor="t">
            <a:normAutofit/>
          </a:bodyPr>
          <a:lstStyle/>
          <a:p>
            <a:r>
              <a:rPr lang="cs-CZ" dirty="0" smtClean="0"/>
              <a:t>Kliknutím lze upravit styl.</a:t>
            </a:r>
            <a:endParaRPr lang="en-US" dirty="0"/>
          </a:p>
        </p:txBody>
      </p:sp>
      <p:sp>
        <p:nvSpPr>
          <p:cNvPr id="3" name="Text Placeholder 2"/>
          <p:cNvSpPr>
            <a:spLocks noGrp="1"/>
          </p:cNvSpPr>
          <p:nvPr>
            <p:ph type="body" idx="1"/>
          </p:nvPr>
        </p:nvSpPr>
        <p:spPr>
          <a:xfrm>
            <a:off x="720000" y="2460567"/>
            <a:ext cx="7560000" cy="3898669"/>
          </a:xfrm>
          <a:prstGeom prst="rect">
            <a:avLst/>
          </a:prstGeom>
        </p:spPr>
        <p:txBody>
          <a:bodyPr vert="horz" lIns="0" tIns="0" rIns="0" bIns="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en-US" dirty="0"/>
          </a:p>
        </p:txBody>
      </p:sp>
      <p:sp>
        <p:nvSpPr>
          <p:cNvPr id="5" name="Footer Placeholder 4"/>
          <p:cNvSpPr>
            <a:spLocks noGrp="1"/>
          </p:cNvSpPr>
          <p:nvPr>
            <p:ph type="ftr" sz="quarter" idx="3"/>
          </p:nvPr>
        </p:nvSpPr>
        <p:spPr>
          <a:xfrm>
            <a:off x="720000" y="6450675"/>
            <a:ext cx="7118902" cy="216000"/>
          </a:xfrm>
          <a:prstGeom prst="rect">
            <a:avLst/>
          </a:prstGeom>
        </p:spPr>
        <p:txBody>
          <a:bodyPr vert="horz" lIns="0" tIns="0" rIns="0" bIns="0" rtlCol="0" anchor="b"/>
          <a:lstStyle>
            <a:lvl1pPr algn="l">
              <a:defRPr sz="1000">
                <a:solidFill>
                  <a:schemeClr val="accent1"/>
                </a:solidFill>
                <a:latin typeface="Arial" panose="020B0604020202020204" pitchFamily="34" charset="0"/>
                <a:cs typeface="Arial" panose="020B0604020202020204" pitchFamily="34" charset="0"/>
              </a:defRPr>
            </a:lvl1pPr>
          </a:lstStyle>
          <a:p>
            <a:r>
              <a:rPr lang="cs-CZ" smtClean="0"/>
              <a:t>autor prezentace, datum prezentace, univerzitní oddělení, fakulta, adresa</a:t>
            </a:r>
            <a:endParaRPr lang="cs-CZ" dirty="0"/>
          </a:p>
        </p:txBody>
      </p:sp>
      <p:sp>
        <p:nvSpPr>
          <p:cNvPr id="6" name="Slide Number Placeholder 5"/>
          <p:cNvSpPr>
            <a:spLocks noGrp="1"/>
          </p:cNvSpPr>
          <p:nvPr>
            <p:ph type="sldNum" sz="quarter" idx="4"/>
          </p:nvPr>
        </p:nvSpPr>
        <p:spPr>
          <a:xfrm>
            <a:off x="7963593" y="6450675"/>
            <a:ext cx="316407" cy="216000"/>
          </a:xfrm>
          <a:prstGeom prst="rect">
            <a:avLst/>
          </a:prstGeom>
        </p:spPr>
        <p:txBody>
          <a:bodyPr vert="horz" lIns="0" tIns="0" rIns="0" bIns="0" rtlCol="0" anchor="ctr"/>
          <a:lstStyle>
            <a:lvl1pPr algn="r">
              <a:defRPr sz="1000">
                <a:solidFill>
                  <a:schemeClr val="accent1"/>
                </a:solidFill>
                <a:latin typeface="Arial" panose="020B0604020202020204" pitchFamily="34" charset="0"/>
                <a:cs typeface="Arial" panose="020B0604020202020204" pitchFamily="34" charset="0"/>
              </a:defRPr>
            </a:lvl1pPr>
          </a:lstStyle>
          <a:p>
            <a:fld id="{103B6205-E093-439F-9685-8F7A4FC3F425}" type="slidenum">
              <a:rPr lang="cs-CZ" smtClean="0"/>
              <a:pPr/>
              <a:t>‹#›</a:t>
            </a:fld>
            <a:endParaRPr lang="cs-CZ" dirty="0"/>
          </a:p>
        </p:txBody>
      </p:sp>
      <p:pic>
        <p:nvPicPr>
          <p:cNvPr id="10" name="Obrázek 9"/>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720000" y="540000"/>
            <a:ext cx="2560325" cy="710947"/>
          </a:xfrm>
          <a:prstGeom prst="rect">
            <a:avLst/>
          </a:prstGeom>
        </p:spPr>
      </p:pic>
    </p:spTree>
    <p:extLst>
      <p:ext uri="{BB962C8B-B14F-4D97-AF65-F5344CB8AC3E}">
        <p14:creationId xmlns="" xmlns:p14="http://schemas.microsoft.com/office/powerpoint/2010/main" val="3501032078"/>
      </p:ext>
    </p:extLst>
  </p:cSld>
  <p:clrMap bg1="lt1" tx1="dk1" bg2="lt2" tx2="dk2" accent1="accent1" accent2="accent2" accent3="accent3" accent4="accent4" accent5="accent5" accent6="accent6" hlink="hlink" folHlink="folHlink"/>
  <p:sldLayoutIdLst>
    <p:sldLayoutId id="2147483684" r:id="rId1"/>
    <p:sldLayoutId id="2147483673" r:id="rId2"/>
    <p:sldLayoutId id="2147483685" r:id="rId3"/>
    <p:sldLayoutId id="2147483674" r:id="rId4"/>
    <p:sldLayoutId id="2147483676" r:id="rId5"/>
    <p:sldLayoutId id="2147483677" r:id="rId6"/>
    <p:sldLayoutId id="2147483678" r:id="rId7"/>
    <p:sldLayoutId id="2147483679" r:id="rId8"/>
    <p:sldLayoutId id="2147483680" r:id="rId9"/>
  </p:sldLayoutIdLst>
  <p:hf sldNum="0" hdr="0" ftr="0" dt="0"/>
  <p:txStyles>
    <p:titleStyle>
      <a:lvl1pPr algn="l" defTabSz="899952" rtl="0" eaLnBrk="1" latinLnBrk="0" hangingPunct="1">
        <a:lnSpc>
          <a:spcPct val="90000"/>
        </a:lnSpc>
        <a:spcBef>
          <a:spcPct val="0"/>
        </a:spcBef>
        <a:buNone/>
        <a:defRPr sz="2600" b="1" kern="1200">
          <a:solidFill>
            <a:schemeClr val="accent1"/>
          </a:solidFill>
          <a:latin typeface="Arial" panose="020B0604020202020204" pitchFamily="34" charset="0"/>
          <a:ea typeface="+mj-ea"/>
          <a:cs typeface="Arial" panose="020B0604020202020204" pitchFamily="34" charset="0"/>
        </a:defRPr>
      </a:lvl1pPr>
    </p:titleStyle>
    <p:bodyStyle>
      <a:lvl1pPr marL="266700" indent="-266700" algn="l" defTabSz="899952" rtl="0" eaLnBrk="1" latinLnBrk="0" hangingPunct="1">
        <a:lnSpc>
          <a:spcPct val="90000"/>
        </a:lnSpc>
        <a:spcBef>
          <a:spcPts val="984"/>
        </a:spcBef>
        <a:buFont typeface="Arial" panose="020B0604020202020204" pitchFamily="34" charset="0"/>
        <a:buChar char="−"/>
        <a:defRPr sz="2000" kern="1200">
          <a:solidFill>
            <a:schemeClr val="accent1"/>
          </a:solidFill>
          <a:latin typeface="Arial" panose="020B0604020202020204" pitchFamily="34" charset="0"/>
          <a:ea typeface="+mn-ea"/>
          <a:cs typeface="Arial" panose="020B0604020202020204" pitchFamily="34" charset="0"/>
        </a:defRPr>
      </a:lvl1pPr>
      <a:lvl2pPr marL="539750" indent="-273050" algn="l" defTabSz="899952" rtl="0" eaLnBrk="1" latinLnBrk="0" hangingPunct="1">
        <a:lnSpc>
          <a:spcPct val="90000"/>
        </a:lnSpc>
        <a:spcBef>
          <a:spcPts val="492"/>
        </a:spcBef>
        <a:buFont typeface="Arial" panose="020B0604020202020204" pitchFamily="34" charset="0"/>
        <a:buChar char="−"/>
        <a:defRPr sz="1800" kern="1200">
          <a:solidFill>
            <a:schemeClr val="accent2"/>
          </a:solidFill>
          <a:latin typeface="Arial" panose="020B0604020202020204" pitchFamily="34" charset="0"/>
          <a:ea typeface="+mn-ea"/>
          <a:cs typeface="Arial" panose="020B0604020202020204" pitchFamily="34" charset="0"/>
        </a:defRPr>
      </a:lvl2pPr>
      <a:lvl3pPr marL="806450" indent="-266700" algn="l" defTabSz="899952" rtl="0" eaLnBrk="1" latinLnBrk="0" hangingPunct="1">
        <a:lnSpc>
          <a:spcPct val="90000"/>
        </a:lnSpc>
        <a:spcBef>
          <a:spcPts val="492"/>
        </a:spcBef>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1071563" indent="-265113" algn="l" defTabSz="899952" rtl="0" eaLnBrk="1" latinLnBrk="0" hangingPunct="1">
        <a:lnSpc>
          <a:spcPct val="90000"/>
        </a:lnSpc>
        <a:spcBef>
          <a:spcPts val="492"/>
        </a:spcBef>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4pPr>
      <a:lvl5pPr marL="1346200" indent="-274638" algn="l" defTabSz="899952" rtl="0" eaLnBrk="1" latinLnBrk="0" hangingPunct="1">
        <a:lnSpc>
          <a:spcPct val="90000"/>
        </a:lnSpc>
        <a:spcBef>
          <a:spcPts val="492"/>
        </a:spcBef>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5pPr>
      <a:lvl6pPr marL="2474869"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4846"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4822"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4798"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p:bodyStyle>
    <p:otherStyle>
      <a:defPPr>
        <a:defRPr lang="en-US"/>
      </a:defPPr>
      <a:lvl1pPr marL="0" algn="l" defTabSz="899952" rtl="0" eaLnBrk="1" latinLnBrk="0" hangingPunct="1">
        <a:defRPr sz="1772" kern="1200">
          <a:solidFill>
            <a:schemeClr val="tx1"/>
          </a:solidFill>
          <a:latin typeface="+mn-lt"/>
          <a:ea typeface="+mn-ea"/>
          <a:cs typeface="+mn-cs"/>
        </a:defRPr>
      </a:lvl1pPr>
      <a:lvl2pPr marL="449976" algn="l" defTabSz="899952" rtl="0" eaLnBrk="1" latinLnBrk="0" hangingPunct="1">
        <a:defRPr sz="1772" kern="1200">
          <a:solidFill>
            <a:schemeClr val="tx1"/>
          </a:solidFill>
          <a:latin typeface="+mn-lt"/>
          <a:ea typeface="+mn-ea"/>
          <a:cs typeface="+mn-cs"/>
        </a:defRPr>
      </a:lvl2pPr>
      <a:lvl3pPr marL="899952" algn="l" defTabSz="899952" rtl="0" eaLnBrk="1" latinLnBrk="0" hangingPunct="1">
        <a:defRPr sz="1772" kern="1200">
          <a:solidFill>
            <a:schemeClr val="tx1"/>
          </a:solidFill>
          <a:latin typeface="+mn-lt"/>
          <a:ea typeface="+mn-ea"/>
          <a:cs typeface="+mn-cs"/>
        </a:defRPr>
      </a:lvl3pPr>
      <a:lvl4pPr marL="1349929" algn="l" defTabSz="899952" rtl="0" eaLnBrk="1" latinLnBrk="0" hangingPunct="1">
        <a:defRPr sz="1772" kern="1200">
          <a:solidFill>
            <a:schemeClr val="tx1"/>
          </a:solidFill>
          <a:latin typeface="+mn-lt"/>
          <a:ea typeface="+mn-ea"/>
          <a:cs typeface="+mn-cs"/>
        </a:defRPr>
      </a:lvl4pPr>
      <a:lvl5pPr marL="1799905" algn="l" defTabSz="899952" rtl="0" eaLnBrk="1" latinLnBrk="0" hangingPunct="1">
        <a:defRPr sz="1772" kern="1200">
          <a:solidFill>
            <a:schemeClr val="tx1"/>
          </a:solidFill>
          <a:latin typeface="+mn-lt"/>
          <a:ea typeface="+mn-ea"/>
          <a:cs typeface="+mn-cs"/>
        </a:defRPr>
      </a:lvl5pPr>
      <a:lvl6pPr marL="2249881" algn="l" defTabSz="899952" rtl="0" eaLnBrk="1" latinLnBrk="0" hangingPunct="1">
        <a:defRPr sz="1772" kern="1200">
          <a:solidFill>
            <a:schemeClr val="tx1"/>
          </a:solidFill>
          <a:latin typeface="+mn-lt"/>
          <a:ea typeface="+mn-ea"/>
          <a:cs typeface="+mn-cs"/>
        </a:defRPr>
      </a:lvl6pPr>
      <a:lvl7pPr marL="2699857" algn="l" defTabSz="899952" rtl="0" eaLnBrk="1" latinLnBrk="0" hangingPunct="1">
        <a:defRPr sz="1772" kern="1200">
          <a:solidFill>
            <a:schemeClr val="tx1"/>
          </a:solidFill>
          <a:latin typeface="+mn-lt"/>
          <a:ea typeface="+mn-ea"/>
          <a:cs typeface="+mn-cs"/>
        </a:defRPr>
      </a:lvl7pPr>
      <a:lvl8pPr marL="3149834" algn="l" defTabSz="899952" rtl="0" eaLnBrk="1" latinLnBrk="0" hangingPunct="1">
        <a:defRPr sz="1772" kern="1200">
          <a:solidFill>
            <a:schemeClr val="tx1"/>
          </a:solidFill>
          <a:latin typeface="+mn-lt"/>
          <a:ea typeface="+mn-ea"/>
          <a:cs typeface="+mn-cs"/>
        </a:defRPr>
      </a:lvl8pPr>
      <a:lvl9pPr marL="3599810" algn="l" defTabSz="899952" rtl="0" eaLnBrk="1" latinLnBrk="0" hangingPunct="1">
        <a:defRPr sz="17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iom.int/world-migration"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youtube.com/watch?v=kfSHGZ8iXrY" TargetMode="Externa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5000"/>
            <a:lum/>
          </a:blip>
          <a:srcRect/>
          <a:stretch>
            <a:fillRect l="-17000" r="-17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sz="3200" dirty="0" smtClean="0"/>
              <a:t>Migrace: jak rozlišit pojmy a dojmy</a:t>
            </a:r>
            <a:endParaRPr lang="cs-CZ" sz="3200" dirty="0"/>
          </a:p>
        </p:txBody>
      </p:sp>
      <p:sp>
        <p:nvSpPr>
          <p:cNvPr id="3" name="Podnadpis 2"/>
          <p:cNvSpPr>
            <a:spLocks noGrp="1"/>
          </p:cNvSpPr>
          <p:nvPr>
            <p:ph type="subTitle" idx="1"/>
          </p:nvPr>
        </p:nvSpPr>
        <p:spPr/>
        <p:txBody>
          <a:bodyPr/>
          <a:lstStyle/>
          <a:p>
            <a:r>
              <a:rPr lang="cs-CZ" dirty="0" smtClean="0"/>
              <a:t>Lucie Macková, M. A.</a:t>
            </a:r>
          </a:p>
          <a:p>
            <a:r>
              <a:rPr lang="cs-CZ" dirty="0" smtClean="0"/>
              <a:t>1. 6. 2016 </a:t>
            </a:r>
            <a:endParaRPr lang="cs-CZ" dirty="0"/>
          </a:p>
        </p:txBody>
      </p:sp>
    </p:spTree>
    <p:extLst>
      <p:ext uri="{BB962C8B-B14F-4D97-AF65-F5344CB8AC3E}">
        <p14:creationId xmlns="" xmlns:p14="http://schemas.microsoft.com/office/powerpoint/2010/main" val="2874114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a:t>
            </a:r>
            <a:r>
              <a:rPr lang="cs-CZ" dirty="0" err="1" smtClean="0"/>
              <a:t>ransnacionalismus</a:t>
            </a:r>
            <a:endParaRPr lang="cs-CZ" dirty="0"/>
          </a:p>
        </p:txBody>
      </p:sp>
      <p:sp>
        <p:nvSpPr>
          <p:cNvPr id="3" name="Zástupný symbol pro obsah 2"/>
          <p:cNvSpPr>
            <a:spLocks noGrp="1"/>
          </p:cNvSpPr>
          <p:nvPr>
            <p:ph idx="1"/>
          </p:nvPr>
        </p:nvSpPr>
        <p:spPr/>
        <p:txBody>
          <a:bodyPr/>
          <a:lstStyle/>
          <a:p>
            <a:r>
              <a:rPr lang="cs-CZ" dirty="0" smtClean="0"/>
              <a:t>Globalizace → </a:t>
            </a:r>
            <a:r>
              <a:rPr lang="cs-CZ" b="1" dirty="0" smtClean="0"/>
              <a:t>komunikační technologie, transport </a:t>
            </a:r>
            <a:r>
              <a:rPr lang="cs-CZ" dirty="0" smtClean="0"/>
              <a:t>→ časté kontakty se zemí původu</a:t>
            </a:r>
          </a:p>
          <a:p>
            <a:r>
              <a:rPr lang="cs-CZ" dirty="0" err="1" smtClean="0"/>
              <a:t>Transnacionalismus</a:t>
            </a:r>
            <a:r>
              <a:rPr lang="cs-CZ" dirty="0" smtClean="0"/>
              <a:t> pravděpodobně na vzestupu</a:t>
            </a:r>
          </a:p>
          <a:p>
            <a:r>
              <a:rPr lang="cs-CZ" dirty="0" smtClean="0"/>
              <a:t>Zpochybňuje národní hranice, jedno místo ≠ jedna kultura</a:t>
            </a:r>
          </a:p>
          <a:p>
            <a:r>
              <a:rPr lang="cs-CZ" dirty="0" smtClean="0"/>
              <a:t>Domov „tady a tam“</a:t>
            </a:r>
          </a:p>
          <a:p>
            <a:r>
              <a:rPr lang="cs-CZ" dirty="0"/>
              <a:t>Diaspora – silné </a:t>
            </a:r>
            <a:r>
              <a:rPr lang="cs-CZ" dirty="0" smtClean="0"/>
              <a:t>konotace, oproti tomu </a:t>
            </a:r>
            <a:r>
              <a:rPr lang="cs-CZ" dirty="0" err="1" smtClean="0"/>
              <a:t>transnacionální</a:t>
            </a:r>
            <a:r>
              <a:rPr lang="cs-CZ" dirty="0" smtClean="0"/>
              <a:t> </a:t>
            </a:r>
            <a:r>
              <a:rPr lang="cs-CZ" dirty="0"/>
              <a:t>komunity </a:t>
            </a:r>
            <a:r>
              <a:rPr lang="cs-CZ" dirty="0" smtClean="0"/>
              <a:t>– více neutrální</a:t>
            </a:r>
            <a:endParaRPr lang="cs-CZ" dirty="0"/>
          </a:p>
          <a:p>
            <a:endParaRPr lang="cs-CZ" dirty="0" smtClean="0"/>
          </a:p>
          <a:p>
            <a:endParaRPr lang="cs-CZ" dirty="0"/>
          </a:p>
        </p:txBody>
      </p:sp>
    </p:spTree>
    <p:extLst>
      <p:ext uri="{BB962C8B-B14F-4D97-AF65-F5344CB8AC3E}">
        <p14:creationId xmlns="" xmlns:p14="http://schemas.microsoft.com/office/powerpoint/2010/main" val="2213833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 H. </a:t>
            </a:r>
            <a:r>
              <a:rPr lang="cs-CZ" dirty="0" err="1" smtClean="0"/>
              <a:t>Eriksen</a:t>
            </a:r>
            <a:r>
              <a:rPr lang="cs-CZ" dirty="0" smtClean="0"/>
              <a:t> (2012)</a:t>
            </a:r>
            <a:r>
              <a:rPr lang="cs-CZ" dirty="0"/>
              <a:t/>
            </a:r>
            <a:br>
              <a:rPr lang="cs-CZ" dirty="0"/>
            </a:br>
            <a:endParaRPr lang="cs-CZ" dirty="0"/>
          </a:p>
        </p:txBody>
      </p:sp>
      <p:sp>
        <p:nvSpPr>
          <p:cNvPr id="3" name="Zástupný symbol pro obsah 2"/>
          <p:cNvSpPr>
            <a:spLocks noGrp="1"/>
          </p:cNvSpPr>
          <p:nvPr>
            <p:ph idx="1"/>
          </p:nvPr>
        </p:nvSpPr>
        <p:spPr>
          <a:xfrm>
            <a:off x="746504" y="2447315"/>
            <a:ext cx="6979514" cy="3898669"/>
          </a:xfrm>
        </p:spPr>
        <p:txBody>
          <a:bodyPr>
            <a:noAutofit/>
          </a:bodyPr>
          <a:lstStyle/>
          <a:p>
            <a:pPr marL="0" indent="0">
              <a:lnSpc>
                <a:spcPct val="150000"/>
              </a:lnSpc>
              <a:buNone/>
            </a:pPr>
            <a:r>
              <a:rPr lang="cs-CZ" sz="2800" i="1" dirty="0"/>
              <a:t>„Stále více je třeba si uvědomovat transnacionální povahu migrace a přestat na ni nahlížet jako na jednosměrný proces, který vede k segregaci, asimilaci nebo integraci do hostitelské </a:t>
            </a:r>
            <a:r>
              <a:rPr lang="cs-CZ" sz="2800" i="1" dirty="0" smtClean="0"/>
              <a:t>společnosti.“ </a:t>
            </a:r>
            <a:endParaRPr lang="cs-CZ" sz="2800" i="1" dirty="0"/>
          </a:p>
        </p:txBody>
      </p:sp>
    </p:spTree>
    <p:extLst>
      <p:ext uri="{BB962C8B-B14F-4D97-AF65-F5344CB8AC3E}">
        <p14:creationId xmlns="" xmlns:p14="http://schemas.microsoft.com/office/powerpoint/2010/main" val="4275667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Terminologie</a:t>
            </a:r>
            <a:endParaRPr lang="cs-CZ" dirty="0"/>
          </a:p>
        </p:txBody>
      </p:sp>
      <p:sp>
        <p:nvSpPr>
          <p:cNvPr id="3" name="Zástupný symbol pro obsah 2"/>
          <p:cNvSpPr>
            <a:spLocks noGrp="1"/>
          </p:cNvSpPr>
          <p:nvPr>
            <p:ph idx="1"/>
          </p:nvPr>
        </p:nvSpPr>
        <p:spPr/>
        <p:txBody>
          <a:bodyPr/>
          <a:lstStyle/>
          <a:p>
            <a:r>
              <a:rPr lang="cs-CZ" sz="3200" dirty="0" err="1" smtClean="0"/>
              <a:t>Brain</a:t>
            </a:r>
            <a:r>
              <a:rPr lang="cs-CZ" sz="3200" dirty="0" smtClean="0"/>
              <a:t> </a:t>
            </a:r>
            <a:r>
              <a:rPr lang="cs-CZ" sz="3200" dirty="0" err="1" smtClean="0"/>
              <a:t>gain</a:t>
            </a:r>
            <a:endParaRPr lang="cs-CZ" sz="3200" dirty="0" smtClean="0"/>
          </a:p>
          <a:p>
            <a:r>
              <a:rPr lang="cs-CZ" sz="3200" dirty="0" err="1" smtClean="0"/>
              <a:t>Brain</a:t>
            </a:r>
            <a:r>
              <a:rPr lang="cs-CZ" sz="3200" dirty="0" smtClean="0"/>
              <a:t> </a:t>
            </a:r>
            <a:r>
              <a:rPr lang="cs-CZ" sz="3200" dirty="0" err="1" smtClean="0"/>
              <a:t>drain</a:t>
            </a:r>
            <a:endParaRPr lang="cs-CZ" sz="3200" dirty="0" smtClean="0"/>
          </a:p>
          <a:p>
            <a:r>
              <a:rPr lang="cs-CZ" sz="3200" dirty="0" err="1" smtClean="0"/>
              <a:t>Brain</a:t>
            </a:r>
            <a:r>
              <a:rPr lang="cs-CZ" sz="3200" dirty="0" smtClean="0"/>
              <a:t> </a:t>
            </a:r>
            <a:r>
              <a:rPr lang="cs-CZ" sz="3200" dirty="0" err="1" smtClean="0"/>
              <a:t>waste</a:t>
            </a:r>
            <a:endParaRPr lang="cs-CZ" sz="3200" dirty="0" smtClean="0"/>
          </a:p>
          <a:p>
            <a:r>
              <a:rPr lang="cs-CZ" sz="3200" dirty="0" err="1" smtClean="0"/>
              <a:t>Brain</a:t>
            </a:r>
            <a:r>
              <a:rPr lang="cs-CZ" sz="3200" dirty="0" smtClean="0"/>
              <a:t> </a:t>
            </a:r>
            <a:r>
              <a:rPr lang="cs-CZ" sz="3200" dirty="0" err="1" smtClean="0"/>
              <a:t>circulation</a:t>
            </a:r>
            <a:endParaRPr lang="cs-CZ" sz="3200" dirty="0" smtClean="0"/>
          </a:p>
          <a:p>
            <a:endParaRPr lang="cs-CZ" dirty="0"/>
          </a:p>
        </p:txBody>
      </p:sp>
      <p:pic>
        <p:nvPicPr>
          <p:cNvPr id="4" name="Obrázek 3" descr="brain-drain1-11 (1).jpg"/>
          <p:cNvPicPr>
            <a:picLocks noChangeAspect="1"/>
          </p:cNvPicPr>
          <p:nvPr/>
        </p:nvPicPr>
        <p:blipFill>
          <a:blip r:embed="rId2" cstate="print"/>
          <a:stretch>
            <a:fillRect/>
          </a:stretch>
        </p:blipFill>
        <p:spPr>
          <a:xfrm>
            <a:off x="4270402" y="2438202"/>
            <a:ext cx="4340853" cy="2995189"/>
          </a:xfrm>
          <a:prstGeom prst="rect">
            <a:avLst/>
          </a:prstGeom>
        </p:spPr>
      </p:pic>
    </p:spTree>
    <p:extLst>
      <p:ext uri="{BB962C8B-B14F-4D97-AF65-F5344CB8AC3E}">
        <p14:creationId xmlns="" xmlns:p14="http://schemas.microsoft.com/office/powerpoint/2010/main" val="215828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graphicFrame>
        <p:nvGraphicFramePr>
          <p:cNvPr id="7" name="Zástupný symbol pro obsah 6"/>
          <p:cNvGraphicFramePr>
            <a:graphicFrameLocks noGrp="1"/>
          </p:cNvGraphicFramePr>
          <p:nvPr>
            <p:ph idx="1"/>
          </p:nvPr>
        </p:nvGraphicFramePr>
        <p:xfrm>
          <a:off x="720724" y="1996799"/>
          <a:ext cx="7559675" cy="3898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Vnitřní migrace</a:t>
            </a:r>
            <a:endParaRPr lang="cs-CZ" dirty="0"/>
          </a:p>
        </p:txBody>
      </p:sp>
      <p:sp>
        <p:nvSpPr>
          <p:cNvPr id="3" name="Zástupný symbol pro obsah 2"/>
          <p:cNvSpPr>
            <a:spLocks noGrp="1"/>
          </p:cNvSpPr>
          <p:nvPr>
            <p:ph idx="1"/>
          </p:nvPr>
        </p:nvSpPr>
        <p:spPr/>
        <p:txBody>
          <a:bodyPr/>
          <a:lstStyle/>
          <a:p>
            <a:r>
              <a:rPr lang="cs-CZ" dirty="0" smtClean="0"/>
              <a:t>V rámci území daného státu</a:t>
            </a:r>
          </a:p>
          <a:p>
            <a:r>
              <a:rPr lang="cs-CZ" dirty="0" smtClean="0"/>
              <a:t>250 milionů migrantů v rámci Číny</a:t>
            </a:r>
          </a:p>
          <a:p>
            <a:r>
              <a:rPr lang="cs-CZ" b="1" dirty="0" smtClean="0"/>
              <a:t>Vnitřně vysídlená osoba (IDP) – </a:t>
            </a:r>
            <a:r>
              <a:rPr lang="cs-CZ" dirty="0" smtClean="0"/>
              <a:t>na rozdíl od uprchlíků nehledají ochranu v jiném státě, ale zůstávají v zemi původu, aniž by překročily státní hranici do sousední země</a:t>
            </a:r>
          </a:p>
          <a:p>
            <a:pPr lvl="1"/>
            <a:r>
              <a:rPr lang="cs-CZ" dirty="0" smtClean="0"/>
              <a:t>Oběti přírodních katastrof</a:t>
            </a:r>
          </a:p>
          <a:p>
            <a:pPr lvl="1"/>
            <a:r>
              <a:rPr lang="cs-CZ" dirty="0" smtClean="0"/>
              <a:t>Lidé relokovaní v rámci rozvojových projektů</a:t>
            </a:r>
          </a:p>
          <a:p>
            <a:pPr lvl="1"/>
            <a:r>
              <a:rPr lang="cs-CZ" dirty="0" smtClean="0"/>
              <a:t>Ozbrojené konflikty</a:t>
            </a:r>
            <a:endParaRPr lang="cs-CZ" b="1" dirty="0" smtClean="0">
              <a:solidFill>
                <a:srgbClr val="FF0000"/>
              </a:solidFill>
            </a:endParaRPr>
          </a:p>
          <a:p>
            <a:r>
              <a:rPr lang="cs-CZ" b="1" dirty="0" smtClean="0">
                <a:solidFill>
                  <a:srgbClr val="FF0000"/>
                </a:solidFill>
              </a:rPr>
              <a:t>38 milionů lidí v roce 2014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9048328" cy="6931026"/>
          </a:xfrm>
        </p:spPr>
      </p:pic>
    </p:spTree>
    <p:extLst>
      <p:ext uri="{BB962C8B-B14F-4D97-AF65-F5344CB8AC3E}">
        <p14:creationId xmlns="" xmlns:p14="http://schemas.microsoft.com/office/powerpoint/2010/main" val="2388643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33252" y="3342783"/>
            <a:ext cx="7560000" cy="748080"/>
          </a:xfrm>
        </p:spPr>
        <p:txBody>
          <a:bodyPr>
            <a:noAutofit/>
          </a:bodyPr>
          <a:lstStyle/>
          <a:p>
            <a:pPr algn="ctr"/>
            <a:r>
              <a:rPr lang="cs-CZ" sz="6000" dirty="0" smtClean="0"/>
              <a:t>Teorie migrace</a:t>
            </a:r>
            <a:br>
              <a:rPr lang="cs-CZ" sz="6000" dirty="0" smtClean="0"/>
            </a:br>
            <a:endParaRPr lang="cs-CZ" sz="6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Proč lidé migrují?</a:t>
            </a:r>
          </a:p>
        </p:txBody>
      </p:sp>
      <p:sp>
        <p:nvSpPr>
          <p:cNvPr id="3" name="Zástupný symbol pro obsah 2"/>
          <p:cNvSpPr>
            <a:spLocks noGrp="1"/>
          </p:cNvSpPr>
          <p:nvPr>
            <p:ph idx="1"/>
          </p:nvPr>
        </p:nvSpPr>
        <p:spPr/>
        <p:txBody>
          <a:bodyPr/>
          <a:lstStyle/>
          <a:p>
            <a:r>
              <a:rPr lang="cs-CZ" dirty="0" smtClean="0"/>
              <a:t>Práce</a:t>
            </a:r>
            <a:endParaRPr lang="cs-CZ" dirty="0"/>
          </a:p>
          <a:p>
            <a:r>
              <a:rPr lang="cs-CZ" dirty="0"/>
              <a:t>Rodina</a:t>
            </a:r>
          </a:p>
          <a:p>
            <a:r>
              <a:rPr lang="cs-CZ" dirty="0"/>
              <a:t>Studia</a:t>
            </a:r>
          </a:p>
          <a:p>
            <a:r>
              <a:rPr lang="cs-CZ" dirty="0"/>
              <a:t>Politické </a:t>
            </a:r>
            <a:r>
              <a:rPr lang="cs-CZ" dirty="0" smtClean="0"/>
              <a:t>důvody – autoritativní režimy</a:t>
            </a:r>
          </a:p>
          <a:p>
            <a:r>
              <a:rPr lang="cs-CZ" dirty="0" smtClean="0"/>
              <a:t>Perzekuce – náboženská, rasová, etnická, atd.</a:t>
            </a:r>
          </a:p>
          <a:p>
            <a:r>
              <a:rPr lang="cs-CZ" dirty="0" smtClean="0"/>
              <a:t>Válka, ozbrojené konflikty</a:t>
            </a:r>
            <a:endParaRPr lang="cs-CZ" dirty="0"/>
          </a:p>
          <a:p>
            <a:r>
              <a:rPr lang="cs-CZ" dirty="0"/>
              <a:t>Environmentální důvody</a:t>
            </a:r>
          </a:p>
          <a:p>
            <a:r>
              <a:rPr lang="cs-CZ" dirty="0"/>
              <a:t>Životní styl</a:t>
            </a:r>
          </a:p>
          <a:p>
            <a:r>
              <a:rPr lang="cs-CZ" dirty="0"/>
              <a:t>Jiné ekonomické </a:t>
            </a:r>
            <a:r>
              <a:rPr lang="cs-CZ" dirty="0" smtClean="0"/>
              <a:t>důvody – životní náklady</a:t>
            </a:r>
          </a:p>
          <a:p>
            <a:endParaRPr lang="cs-CZ" dirty="0"/>
          </a:p>
        </p:txBody>
      </p:sp>
    </p:spTree>
    <p:extLst>
      <p:ext uri="{BB962C8B-B14F-4D97-AF65-F5344CB8AC3E}">
        <p14:creationId xmlns="" xmlns:p14="http://schemas.microsoft.com/office/powerpoint/2010/main" val="267360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 G. </a:t>
            </a:r>
            <a:r>
              <a:rPr lang="cs-CZ" dirty="0" err="1" smtClean="0"/>
              <a:t>Ravenstein</a:t>
            </a:r>
            <a:r>
              <a:rPr lang="cs-CZ" dirty="0" smtClean="0"/>
              <a:t> (1889) – Migrační zákonitosti</a:t>
            </a:r>
            <a:endParaRPr lang="cs-CZ" dirty="0"/>
          </a:p>
        </p:txBody>
      </p:sp>
      <p:sp>
        <p:nvSpPr>
          <p:cNvPr id="3" name="Zástupný symbol pro obsah 2"/>
          <p:cNvSpPr>
            <a:spLocks noGrp="1"/>
          </p:cNvSpPr>
          <p:nvPr>
            <p:ph idx="1"/>
          </p:nvPr>
        </p:nvSpPr>
        <p:spPr/>
        <p:txBody>
          <a:bodyPr>
            <a:normAutofit/>
          </a:bodyPr>
          <a:lstStyle/>
          <a:p>
            <a:pPr marL="457200" indent="-457200">
              <a:buAutoNum type="arabicPeriod"/>
            </a:pPr>
            <a:r>
              <a:rPr lang="cs-CZ" sz="2400" dirty="0" smtClean="0"/>
              <a:t>Většina migrantů preferuje kratší vzdálenosti. </a:t>
            </a:r>
          </a:p>
          <a:p>
            <a:pPr marL="457200" indent="-457200">
              <a:buAutoNum type="arabicPeriod"/>
            </a:pPr>
            <a:r>
              <a:rPr lang="cs-CZ" sz="2400" dirty="0" smtClean="0"/>
              <a:t>Migranti, kteří cestují na větší vzdálenosti, míří do obchodních a průmyslových center. </a:t>
            </a:r>
          </a:p>
          <a:p>
            <a:pPr marL="457200" indent="-457200">
              <a:buAutoNum type="arabicPeriod"/>
            </a:pPr>
            <a:r>
              <a:rPr lang="cs-CZ" sz="2400" dirty="0" smtClean="0"/>
              <a:t>Každý proud migrace generuje migrační protiproud. </a:t>
            </a:r>
          </a:p>
          <a:p>
            <a:pPr marL="457200" indent="-457200">
              <a:buAutoNum type="arabicPeriod"/>
            </a:pPr>
            <a:r>
              <a:rPr lang="cs-CZ" sz="2400" dirty="0" smtClean="0"/>
              <a:t>Nárůst obyvatelstva velkých měst je z větší části způsoben spíše přísunem migrantů než přirozeným růstem původního obyvatelstva. </a:t>
            </a:r>
          </a:p>
          <a:p>
            <a:pPr marL="457200" indent="-457200">
              <a:buAutoNum type="arabicPeriod"/>
            </a:pPr>
            <a:r>
              <a:rPr lang="cs-CZ" sz="2400" dirty="0" smtClean="0"/>
              <a:t>Objem migrace roste spolu s vývojem průmyslu a obchodu a s rozvojem dopravy.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 G. </a:t>
            </a:r>
            <a:r>
              <a:rPr lang="cs-CZ" dirty="0" err="1" smtClean="0"/>
              <a:t>Ravenstein</a:t>
            </a:r>
            <a:r>
              <a:rPr lang="cs-CZ" dirty="0" smtClean="0"/>
              <a:t> (1889) – Migrační zákonitosti II</a:t>
            </a:r>
            <a:endParaRPr lang="cs-CZ" dirty="0"/>
          </a:p>
        </p:txBody>
      </p:sp>
      <p:sp>
        <p:nvSpPr>
          <p:cNvPr id="3" name="Zástupný symbol pro obsah 2"/>
          <p:cNvSpPr>
            <a:spLocks noGrp="1"/>
          </p:cNvSpPr>
          <p:nvPr>
            <p:ph idx="1"/>
          </p:nvPr>
        </p:nvSpPr>
        <p:spPr/>
        <p:txBody>
          <a:bodyPr/>
          <a:lstStyle/>
          <a:p>
            <a:pPr marL="457200" indent="-457200">
              <a:buNone/>
            </a:pPr>
            <a:r>
              <a:rPr lang="cs-CZ" sz="2400" dirty="0" smtClean="0"/>
              <a:t>6. 	Většina migrantů pochází ze zemědělských oblastí a míří do průmyslových a obchodních center. </a:t>
            </a:r>
          </a:p>
          <a:p>
            <a:pPr marL="457200" indent="-457200">
              <a:buNone/>
            </a:pPr>
            <a:r>
              <a:rPr lang="cs-CZ" sz="2400" dirty="0" smtClean="0"/>
              <a:t>7. 	Většina faktorů migrace má ekonomický charakter. </a:t>
            </a:r>
          </a:p>
          <a:p>
            <a:pPr marL="457200" indent="-457200">
              <a:buNone/>
            </a:pPr>
            <a:r>
              <a:rPr lang="cs-CZ" sz="2400" dirty="0" smtClean="0"/>
              <a:t>8. 	Migranti, kteří se posunují do cílových oblastí, nechávají za sebou „prázdná místa“, která jsou naplněna jinými migranty z jiných oblastí. </a:t>
            </a:r>
          </a:p>
          <a:p>
            <a:pPr marL="457200" indent="-457200">
              <a:buNone/>
            </a:pPr>
            <a:r>
              <a:rPr lang="cs-CZ" sz="2400" dirty="0" smtClean="0"/>
              <a:t>9. 	Ženy migrují častěji než muži v případě kratších vzdáleností, u delších vzdáleností je tomu opačně.</a:t>
            </a:r>
          </a:p>
          <a:p>
            <a:endParaRPr lang="cs-CZ"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Osnova</a:t>
            </a:r>
            <a:endParaRPr lang="cs-CZ" dirty="0"/>
          </a:p>
        </p:txBody>
      </p:sp>
      <p:sp>
        <p:nvSpPr>
          <p:cNvPr id="3" name="Zástupný symbol pro obsah 2"/>
          <p:cNvSpPr>
            <a:spLocks noGrp="1"/>
          </p:cNvSpPr>
          <p:nvPr>
            <p:ph idx="1"/>
          </p:nvPr>
        </p:nvSpPr>
        <p:spPr/>
        <p:txBody>
          <a:bodyPr/>
          <a:lstStyle/>
          <a:p>
            <a:r>
              <a:rPr lang="cs-CZ" dirty="0" smtClean="0"/>
              <a:t>Typologie migrace</a:t>
            </a:r>
          </a:p>
          <a:p>
            <a:r>
              <a:rPr lang="cs-CZ" dirty="0" smtClean="0"/>
              <a:t>Teorie migrace</a:t>
            </a:r>
          </a:p>
          <a:p>
            <a:r>
              <a:rPr lang="cs-CZ" dirty="0" smtClean="0"/>
              <a:t>Statistiky</a:t>
            </a:r>
          </a:p>
          <a:p>
            <a:r>
              <a:rPr lang="cs-CZ" dirty="0" smtClean="0"/>
              <a:t>Migrace a stát</a:t>
            </a:r>
          </a:p>
          <a:p>
            <a:r>
              <a:rPr lang="cs-CZ" dirty="0" smtClean="0"/>
              <a:t>Nucená migrace</a:t>
            </a:r>
          </a:p>
          <a:p>
            <a:endParaRPr lang="cs-CZ" dirty="0" smtClean="0"/>
          </a:p>
          <a:p>
            <a:endParaRPr lang="cs-CZ" dirty="0" smtClean="0"/>
          </a:p>
          <a:p>
            <a:endParaRPr lang="cs-C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Everett Lee (1966)</a:t>
            </a:r>
            <a:r>
              <a:rPr lang="cs-CZ" dirty="0" smtClean="0"/>
              <a:t> – </a:t>
            </a:r>
            <a:r>
              <a:rPr lang="cs-CZ" dirty="0" err="1" smtClean="0"/>
              <a:t>Push</a:t>
            </a:r>
            <a:r>
              <a:rPr lang="cs-CZ" dirty="0" smtClean="0"/>
              <a:t> a </a:t>
            </a:r>
            <a:r>
              <a:rPr lang="cs-CZ" dirty="0" err="1" smtClean="0"/>
              <a:t>pull</a:t>
            </a:r>
            <a:r>
              <a:rPr lang="cs-CZ" dirty="0" smtClean="0"/>
              <a:t> faktory</a:t>
            </a:r>
            <a:endParaRPr lang="cs-CZ" dirty="0"/>
          </a:p>
        </p:txBody>
      </p:sp>
      <p:sp>
        <p:nvSpPr>
          <p:cNvPr id="3" name="Zástupný symbol pro obsah 2"/>
          <p:cNvSpPr>
            <a:spLocks noGrp="1"/>
          </p:cNvSpPr>
          <p:nvPr>
            <p:ph idx="1"/>
          </p:nvPr>
        </p:nvSpPr>
        <p:spPr/>
        <p:txBody>
          <a:bodyPr/>
          <a:lstStyle/>
          <a:p>
            <a:r>
              <a:rPr lang="cs-CZ" dirty="0" smtClean="0"/>
              <a:t>Deskriptivní model migrace</a:t>
            </a:r>
          </a:p>
          <a:p>
            <a:r>
              <a:rPr lang="cs-CZ" dirty="0" smtClean="0"/>
              <a:t>Růst populace ve venkovských oblastech (Malthusiánský tlak na přírodní zdroje) – tlačí lidi ven </a:t>
            </a:r>
          </a:p>
          <a:p>
            <a:r>
              <a:rPr lang="cs-CZ" dirty="0" smtClean="0"/>
              <a:t>Ekonomické podmínky (např. vyšší platy) přitahují lidi do měst</a:t>
            </a:r>
          </a:p>
          <a:p>
            <a:r>
              <a:rPr lang="cs-CZ" dirty="0" smtClean="0"/>
              <a:t>Různá intenzita „</a:t>
            </a:r>
            <a:r>
              <a:rPr lang="cs-CZ" dirty="0" err="1" smtClean="0"/>
              <a:t>push</a:t>
            </a:r>
            <a:r>
              <a:rPr lang="cs-CZ" dirty="0" smtClean="0"/>
              <a:t>“ a „</a:t>
            </a:r>
            <a:r>
              <a:rPr lang="cs-CZ" dirty="0" err="1" smtClean="0"/>
              <a:t>pull</a:t>
            </a:r>
            <a:r>
              <a:rPr lang="cs-CZ" dirty="0" smtClean="0"/>
              <a:t>“ faktorů potřebná k tomu, aby jednotlivec migroval (rozhodnutí je subjektivní)</a:t>
            </a:r>
          </a:p>
          <a:p>
            <a:r>
              <a:rPr lang="cs-CZ" dirty="0" smtClean="0"/>
              <a:t>Migrační aktivity působí selektivně (ne každý se k migraci rozhodne)</a:t>
            </a:r>
            <a:endParaRPr lang="cs-CZ" dirty="0"/>
          </a:p>
        </p:txBody>
      </p:sp>
    </p:spTree>
    <p:extLst>
      <p:ext uri="{BB962C8B-B14F-4D97-AF65-F5344CB8AC3E}">
        <p14:creationId xmlns:p14="http://schemas.microsoft.com/office/powerpoint/2010/main" xmlns="" val="28398439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descr="PushPull_Theory.jpg"/>
          <p:cNvPicPr>
            <a:picLocks noChangeAspect="1"/>
          </p:cNvPicPr>
          <p:nvPr/>
        </p:nvPicPr>
        <p:blipFill>
          <a:blip r:embed="rId2" cstate="print"/>
          <a:stretch>
            <a:fillRect/>
          </a:stretch>
        </p:blipFill>
        <p:spPr>
          <a:xfrm>
            <a:off x="700841" y="492679"/>
            <a:ext cx="7742317" cy="5061137"/>
          </a:xfrm>
          <a:prstGeom prst="rect">
            <a:avLst/>
          </a:prstGeom>
        </p:spPr>
      </p:pic>
    </p:spTree>
    <p:extLst>
      <p:ext uri="{BB962C8B-B14F-4D97-AF65-F5344CB8AC3E}">
        <p14:creationId xmlns:p14="http://schemas.microsoft.com/office/powerpoint/2010/main" xmlns="" val="41075303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Mezilehlé překážky</a:t>
            </a:r>
            <a:endParaRPr lang="cs-CZ" dirty="0"/>
          </a:p>
        </p:txBody>
      </p:sp>
      <p:sp>
        <p:nvSpPr>
          <p:cNvPr id="3" name="Zástupný symbol pro obsah 2"/>
          <p:cNvSpPr>
            <a:spLocks noGrp="1"/>
          </p:cNvSpPr>
          <p:nvPr>
            <p:ph idx="1"/>
          </p:nvPr>
        </p:nvSpPr>
        <p:spPr/>
        <p:txBody>
          <a:bodyPr/>
          <a:lstStyle/>
          <a:p>
            <a:r>
              <a:rPr lang="cs-CZ" dirty="0" smtClean="0"/>
              <a:t>Vzdálenost</a:t>
            </a:r>
          </a:p>
          <a:p>
            <a:r>
              <a:rPr lang="cs-CZ" dirty="0" smtClean="0"/>
              <a:t>Fyzické bariéry</a:t>
            </a:r>
          </a:p>
          <a:p>
            <a:r>
              <a:rPr lang="cs-CZ" dirty="0" smtClean="0"/>
              <a:t>Zákony</a:t>
            </a:r>
          </a:p>
          <a:p>
            <a:endParaRPr lang="cs-CZ" dirty="0" smtClean="0"/>
          </a:p>
          <a:p>
            <a:pPr>
              <a:buNone/>
            </a:pPr>
            <a:r>
              <a:rPr lang="cs-CZ" b="1" dirty="0" smtClean="0"/>
              <a:t>Kritika </a:t>
            </a:r>
            <a:r>
              <a:rPr lang="cs-CZ" b="1" dirty="0" err="1" smtClean="0"/>
              <a:t>push</a:t>
            </a:r>
            <a:r>
              <a:rPr lang="cs-CZ" b="1" dirty="0" smtClean="0"/>
              <a:t> a </a:t>
            </a:r>
            <a:r>
              <a:rPr lang="cs-CZ" b="1" dirty="0" err="1" smtClean="0"/>
              <a:t>pull</a:t>
            </a:r>
            <a:r>
              <a:rPr lang="cs-CZ" b="1" dirty="0" smtClean="0"/>
              <a:t> faktorů:</a:t>
            </a:r>
          </a:p>
          <a:p>
            <a:r>
              <a:rPr lang="cs-CZ" dirty="0" smtClean="0"/>
              <a:t>Neberou ohled na historické vztahy mezi zeměmi</a:t>
            </a:r>
          </a:p>
          <a:p>
            <a:r>
              <a:rPr lang="cs-CZ" dirty="0" smtClean="0"/>
              <a:t>Podceňují vliv států</a:t>
            </a:r>
          </a:p>
          <a:p>
            <a:r>
              <a:rPr lang="cs-CZ" dirty="0" smtClean="0"/>
              <a:t>Není možné znát všechny dostupné informace</a:t>
            </a:r>
          </a:p>
          <a:p>
            <a:endParaRPr lang="cs-CZ" dirty="0" smtClean="0"/>
          </a:p>
          <a:p>
            <a:pPr>
              <a:buNone/>
            </a:pPr>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Migrační sítě</a:t>
            </a:r>
            <a:endParaRPr lang="cs-CZ" dirty="0"/>
          </a:p>
        </p:txBody>
      </p:sp>
      <p:sp>
        <p:nvSpPr>
          <p:cNvPr id="3" name="Zástupný symbol pro obsah 2"/>
          <p:cNvSpPr>
            <a:spLocks noGrp="1"/>
          </p:cNvSpPr>
          <p:nvPr>
            <p:ph idx="1"/>
          </p:nvPr>
        </p:nvSpPr>
        <p:spPr/>
        <p:txBody>
          <a:bodyPr>
            <a:normAutofit/>
          </a:bodyPr>
          <a:lstStyle/>
          <a:p>
            <a:r>
              <a:rPr lang="cs-CZ" dirty="0"/>
              <a:t>Okolnosti, které vedou k začátku migrace se mohou lišit od těch, které ji udržují v čase a </a:t>
            </a:r>
            <a:r>
              <a:rPr lang="cs-CZ" dirty="0" smtClean="0"/>
              <a:t>prostoru</a:t>
            </a:r>
          </a:p>
          <a:p>
            <a:r>
              <a:rPr lang="cs-CZ" dirty="0" smtClean="0"/>
              <a:t>Sítě vysvětlují udržování pohybu</a:t>
            </a:r>
            <a:endParaRPr lang="en-US" dirty="0" smtClean="0"/>
          </a:p>
          <a:p>
            <a:pPr lvl="1"/>
            <a:r>
              <a:rPr lang="cs-CZ" dirty="0" smtClean="0"/>
              <a:t>Nemůže vysvětlit, jaký je původ pohybu…</a:t>
            </a:r>
            <a:endParaRPr lang="en-US" dirty="0" smtClean="0"/>
          </a:p>
          <a:p>
            <a:r>
              <a:rPr lang="cs-CZ" dirty="0" smtClean="0"/>
              <a:t>Účelové vazby mezi migranty, bývalými migranty a </a:t>
            </a:r>
            <a:r>
              <a:rPr lang="cs-CZ" dirty="0" err="1" smtClean="0"/>
              <a:t>nemigranty</a:t>
            </a:r>
            <a:r>
              <a:rPr lang="cs-CZ" dirty="0" smtClean="0"/>
              <a:t> v zemi původu a destinaci </a:t>
            </a:r>
          </a:p>
          <a:p>
            <a:r>
              <a:rPr lang="cs-CZ" dirty="0" smtClean="0"/>
              <a:t>Příbuzenství, přátelství, sdílená komunita</a:t>
            </a:r>
          </a:p>
          <a:p>
            <a:r>
              <a:rPr lang="cs-CZ" dirty="0" smtClean="0"/>
              <a:t>Forma sociálního kapitálu</a:t>
            </a:r>
          </a:p>
          <a:p>
            <a:r>
              <a:rPr lang="cs-CZ" dirty="0"/>
              <a:t>Existence migračních sítí mění vztah mezi původními příčinami migrace a následným pohybem migrantů mezi zdrojovým a cílovým prostorem </a:t>
            </a:r>
            <a:r>
              <a:rPr lang="cs-CZ" dirty="0" smtClean="0"/>
              <a:t>migrace</a:t>
            </a:r>
          </a:p>
        </p:txBody>
      </p:sp>
    </p:spTree>
    <p:extLst>
      <p:ext uri="{BB962C8B-B14F-4D97-AF65-F5344CB8AC3E}">
        <p14:creationId xmlns="" xmlns:p14="http://schemas.microsoft.com/office/powerpoint/2010/main" val="829794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Migrační sítě</a:t>
            </a:r>
          </a:p>
        </p:txBody>
      </p:sp>
      <p:sp>
        <p:nvSpPr>
          <p:cNvPr id="3" name="Zástupný symbol pro obsah 2"/>
          <p:cNvSpPr>
            <a:spLocks noGrp="1"/>
          </p:cNvSpPr>
          <p:nvPr>
            <p:ph idx="1"/>
          </p:nvPr>
        </p:nvSpPr>
        <p:spPr/>
        <p:txBody>
          <a:bodyPr/>
          <a:lstStyle/>
          <a:p>
            <a:r>
              <a:rPr lang="cs-CZ" dirty="0" smtClean="0"/>
              <a:t>Většinou na větší fyzické vzdálenosti</a:t>
            </a:r>
          </a:p>
          <a:p>
            <a:r>
              <a:rPr lang="cs-CZ" dirty="0" smtClean="0"/>
              <a:t>Vytváří solidaritu</a:t>
            </a:r>
          </a:p>
          <a:p>
            <a:r>
              <a:rPr lang="cs-CZ" dirty="0"/>
              <a:t>Migrační sítě umožňují snáze překonávat překážky v migraci i vytvářet podmínky k životu v cílových </a:t>
            </a:r>
            <a:r>
              <a:rPr lang="cs-CZ" dirty="0" smtClean="0"/>
              <a:t>prostorech</a:t>
            </a:r>
          </a:p>
          <a:p>
            <a:r>
              <a:rPr lang="cs-CZ" dirty="0" smtClean="0"/>
              <a:t>Většinou nejsou složené jen z lidí z jednoho města</a:t>
            </a:r>
          </a:p>
          <a:p>
            <a:endParaRPr lang="cs-CZ" dirty="0"/>
          </a:p>
          <a:p>
            <a:endParaRPr lang="cs-CZ" dirty="0" smtClean="0"/>
          </a:p>
        </p:txBody>
      </p:sp>
    </p:spTree>
    <p:extLst>
      <p:ext uri="{BB962C8B-B14F-4D97-AF65-F5344CB8AC3E}">
        <p14:creationId xmlns="" xmlns:p14="http://schemas.microsoft.com/office/powerpoint/2010/main" val="386589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33252" y="3342783"/>
            <a:ext cx="7560000" cy="748080"/>
          </a:xfrm>
        </p:spPr>
        <p:txBody>
          <a:bodyPr>
            <a:noAutofit/>
          </a:bodyPr>
          <a:lstStyle/>
          <a:p>
            <a:pPr algn="ctr"/>
            <a:r>
              <a:rPr lang="cs-CZ" sz="6000" dirty="0" smtClean="0"/>
              <a:t>Statistiky</a:t>
            </a:r>
            <a:br>
              <a:rPr lang="cs-CZ" sz="6000" dirty="0" smtClean="0"/>
            </a:br>
            <a:endParaRPr lang="cs-CZ" sz="6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Počet migrantů na světě</a:t>
            </a:r>
            <a:endParaRPr lang="cs-CZ" dirty="0"/>
          </a:p>
        </p:txBody>
      </p:sp>
      <p:sp>
        <p:nvSpPr>
          <p:cNvPr id="3" name="Zástupný symbol pro obsah 2"/>
          <p:cNvSpPr>
            <a:spLocks noGrp="1"/>
          </p:cNvSpPr>
          <p:nvPr>
            <p:ph idx="1"/>
          </p:nvPr>
        </p:nvSpPr>
        <p:spPr/>
        <p:txBody>
          <a:bodyPr>
            <a:normAutofit fontScale="85000" lnSpcReduction="20000"/>
          </a:bodyPr>
          <a:lstStyle/>
          <a:p>
            <a:pPr marL="0" indent="0">
              <a:buNone/>
            </a:pPr>
            <a:r>
              <a:rPr lang="en-US" dirty="0"/>
              <a:t>Table 1. International migrant stock (millions) </a:t>
            </a:r>
            <a:endParaRPr lang="cs-CZ" dirty="0" smtClean="0"/>
          </a:p>
          <a:p>
            <a:pPr marL="0" indent="0">
              <a:buNone/>
            </a:pPr>
            <a:r>
              <a:rPr lang="cs-CZ" dirty="0" smtClean="0"/>
              <a:t>			</a:t>
            </a:r>
            <a:r>
              <a:rPr lang="en-US" b="1" dirty="0" smtClean="0"/>
              <a:t>1990 </a:t>
            </a:r>
            <a:r>
              <a:rPr lang="cs-CZ" b="1" dirty="0" smtClean="0"/>
              <a:t>	</a:t>
            </a:r>
            <a:r>
              <a:rPr lang="en-US" b="1" dirty="0" smtClean="0"/>
              <a:t>2000 </a:t>
            </a:r>
            <a:r>
              <a:rPr lang="cs-CZ" b="1" dirty="0" smtClean="0"/>
              <a:t>	</a:t>
            </a:r>
            <a:r>
              <a:rPr lang="en-US" b="1" dirty="0" smtClean="0"/>
              <a:t>2010 </a:t>
            </a:r>
            <a:r>
              <a:rPr lang="cs-CZ" b="1" dirty="0" smtClean="0"/>
              <a:t>	</a:t>
            </a:r>
            <a:r>
              <a:rPr lang="en-US" b="1" dirty="0" smtClean="0"/>
              <a:t>2013 </a:t>
            </a:r>
            <a:r>
              <a:rPr lang="cs-CZ" b="1" dirty="0" smtClean="0"/>
              <a:t>	2015</a:t>
            </a:r>
          </a:p>
          <a:p>
            <a:pPr marL="0" indent="0">
              <a:buNone/>
            </a:pPr>
            <a:r>
              <a:rPr lang="en-US" b="1" dirty="0" smtClean="0">
                <a:solidFill>
                  <a:srgbClr val="FF0000"/>
                </a:solidFill>
              </a:rPr>
              <a:t>World </a:t>
            </a:r>
            <a:r>
              <a:rPr lang="cs-CZ" b="1" dirty="0" smtClean="0">
                <a:solidFill>
                  <a:srgbClr val="FF0000"/>
                </a:solidFill>
              </a:rPr>
              <a:t>			</a:t>
            </a:r>
            <a:r>
              <a:rPr lang="en-US" b="1" dirty="0" smtClean="0">
                <a:solidFill>
                  <a:srgbClr val="FF0000"/>
                </a:solidFill>
              </a:rPr>
              <a:t>154.2 </a:t>
            </a:r>
            <a:r>
              <a:rPr lang="cs-CZ" b="1" dirty="0" smtClean="0">
                <a:solidFill>
                  <a:srgbClr val="FF0000"/>
                </a:solidFill>
              </a:rPr>
              <a:t>	</a:t>
            </a:r>
            <a:r>
              <a:rPr lang="en-US" b="1" dirty="0" smtClean="0">
                <a:solidFill>
                  <a:srgbClr val="FF0000"/>
                </a:solidFill>
              </a:rPr>
              <a:t>174.5 </a:t>
            </a:r>
            <a:r>
              <a:rPr lang="cs-CZ" b="1" dirty="0" smtClean="0">
                <a:solidFill>
                  <a:srgbClr val="FF0000"/>
                </a:solidFill>
              </a:rPr>
              <a:t>	</a:t>
            </a:r>
            <a:r>
              <a:rPr lang="en-US" b="1" dirty="0" smtClean="0">
                <a:solidFill>
                  <a:srgbClr val="FF0000"/>
                </a:solidFill>
              </a:rPr>
              <a:t>220.7 </a:t>
            </a:r>
            <a:r>
              <a:rPr lang="cs-CZ" b="1" dirty="0" smtClean="0">
                <a:solidFill>
                  <a:srgbClr val="FF0000"/>
                </a:solidFill>
              </a:rPr>
              <a:t>	</a:t>
            </a:r>
            <a:r>
              <a:rPr lang="en-US" b="1" dirty="0" smtClean="0">
                <a:solidFill>
                  <a:srgbClr val="FF0000"/>
                </a:solidFill>
              </a:rPr>
              <a:t>231.5 </a:t>
            </a:r>
            <a:r>
              <a:rPr lang="cs-CZ" b="1" dirty="0" smtClean="0">
                <a:solidFill>
                  <a:srgbClr val="FF0000"/>
                </a:solidFill>
              </a:rPr>
              <a:t>	244</a:t>
            </a:r>
          </a:p>
          <a:p>
            <a:pPr marL="0" indent="0">
              <a:buNone/>
            </a:pPr>
            <a:r>
              <a:rPr lang="en-US" dirty="0" smtClean="0"/>
              <a:t>Developed </a:t>
            </a:r>
            <a:r>
              <a:rPr lang="en-US" dirty="0"/>
              <a:t>regions </a:t>
            </a:r>
            <a:r>
              <a:rPr lang="cs-CZ" dirty="0" smtClean="0"/>
              <a:t>	</a:t>
            </a:r>
            <a:r>
              <a:rPr lang="en-US" dirty="0" smtClean="0"/>
              <a:t>82.3 </a:t>
            </a:r>
            <a:r>
              <a:rPr lang="cs-CZ" dirty="0" smtClean="0"/>
              <a:t>	</a:t>
            </a:r>
            <a:r>
              <a:rPr lang="en-US" dirty="0" smtClean="0"/>
              <a:t>103.4 </a:t>
            </a:r>
            <a:r>
              <a:rPr lang="cs-CZ" dirty="0" smtClean="0"/>
              <a:t>	</a:t>
            </a:r>
            <a:r>
              <a:rPr lang="en-US" dirty="0" smtClean="0"/>
              <a:t>129.7 </a:t>
            </a:r>
            <a:r>
              <a:rPr lang="cs-CZ" dirty="0" smtClean="0"/>
              <a:t>	</a:t>
            </a:r>
            <a:r>
              <a:rPr lang="en-US" dirty="0" smtClean="0"/>
              <a:t>135.6 </a:t>
            </a:r>
            <a:endParaRPr lang="cs-CZ" dirty="0" smtClean="0"/>
          </a:p>
          <a:p>
            <a:pPr marL="0" indent="0">
              <a:buNone/>
            </a:pPr>
            <a:r>
              <a:rPr lang="en-US" dirty="0" smtClean="0"/>
              <a:t>Developing </a:t>
            </a:r>
            <a:r>
              <a:rPr lang="en-US" dirty="0"/>
              <a:t>regions </a:t>
            </a:r>
            <a:r>
              <a:rPr lang="cs-CZ" dirty="0" smtClean="0"/>
              <a:t>	</a:t>
            </a:r>
            <a:r>
              <a:rPr lang="en-US" dirty="0" smtClean="0"/>
              <a:t>71.9 </a:t>
            </a:r>
            <a:r>
              <a:rPr lang="cs-CZ" dirty="0" smtClean="0"/>
              <a:t>	</a:t>
            </a:r>
            <a:r>
              <a:rPr lang="en-US" dirty="0" smtClean="0"/>
              <a:t>71.1 </a:t>
            </a:r>
            <a:r>
              <a:rPr lang="cs-CZ" dirty="0" smtClean="0"/>
              <a:t>	</a:t>
            </a:r>
            <a:r>
              <a:rPr lang="en-US" dirty="0" smtClean="0"/>
              <a:t>91 </a:t>
            </a:r>
            <a:r>
              <a:rPr lang="cs-CZ" dirty="0" smtClean="0"/>
              <a:t>	</a:t>
            </a:r>
            <a:r>
              <a:rPr lang="en-US" dirty="0" smtClean="0"/>
              <a:t>95.9 </a:t>
            </a:r>
            <a:endParaRPr lang="cs-CZ" dirty="0" smtClean="0"/>
          </a:p>
          <a:p>
            <a:pPr marL="0" indent="0">
              <a:buNone/>
            </a:pPr>
            <a:r>
              <a:rPr lang="en-US" dirty="0" smtClean="0"/>
              <a:t>Africa </a:t>
            </a:r>
            <a:r>
              <a:rPr lang="cs-CZ" dirty="0" smtClean="0"/>
              <a:t>			</a:t>
            </a:r>
            <a:r>
              <a:rPr lang="en-US" dirty="0" smtClean="0"/>
              <a:t>15.6 1</a:t>
            </a:r>
            <a:r>
              <a:rPr lang="cs-CZ" dirty="0" smtClean="0"/>
              <a:t>	</a:t>
            </a:r>
            <a:r>
              <a:rPr lang="en-US" dirty="0" smtClean="0"/>
              <a:t>5.6 </a:t>
            </a:r>
            <a:r>
              <a:rPr lang="cs-CZ" dirty="0" smtClean="0"/>
              <a:t>	</a:t>
            </a:r>
            <a:r>
              <a:rPr lang="en-US" dirty="0" smtClean="0"/>
              <a:t>17.1 </a:t>
            </a:r>
            <a:r>
              <a:rPr lang="cs-CZ" dirty="0" smtClean="0"/>
              <a:t>	</a:t>
            </a:r>
            <a:r>
              <a:rPr lang="en-US" dirty="0" smtClean="0"/>
              <a:t>18.6 </a:t>
            </a:r>
            <a:endParaRPr lang="cs-CZ" dirty="0" smtClean="0"/>
          </a:p>
          <a:p>
            <a:pPr marL="0" indent="0">
              <a:buNone/>
            </a:pPr>
            <a:r>
              <a:rPr lang="en-US" dirty="0" smtClean="0"/>
              <a:t>Asia </a:t>
            </a:r>
            <a:r>
              <a:rPr lang="cs-CZ" dirty="0" smtClean="0"/>
              <a:t>			</a:t>
            </a:r>
            <a:r>
              <a:rPr lang="en-US" dirty="0" smtClean="0"/>
              <a:t>49.9</a:t>
            </a:r>
            <a:r>
              <a:rPr lang="cs-CZ" dirty="0" smtClean="0"/>
              <a:t>	</a:t>
            </a:r>
            <a:r>
              <a:rPr lang="en-US" dirty="0" smtClean="0"/>
              <a:t>50.4 </a:t>
            </a:r>
            <a:r>
              <a:rPr lang="cs-CZ" dirty="0" smtClean="0"/>
              <a:t>	</a:t>
            </a:r>
            <a:r>
              <a:rPr lang="en-US" dirty="0" smtClean="0"/>
              <a:t>67.8 </a:t>
            </a:r>
            <a:r>
              <a:rPr lang="cs-CZ" dirty="0" smtClean="0"/>
              <a:t>	</a:t>
            </a:r>
            <a:r>
              <a:rPr lang="en-US" dirty="0" smtClean="0"/>
              <a:t>70.8 </a:t>
            </a:r>
            <a:endParaRPr lang="cs-CZ" dirty="0" smtClean="0"/>
          </a:p>
          <a:p>
            <a:pPr marL="0" indent="0">
              <a:buNone/>
            </a:pPr>
            <a:r>
              <a:rPr lang="en-US" dirty="0" smtClean="0"/>
              <a:t>Europe </a:t>
            </a:r>
            <a:r>
              <a:rPr lang="cs-CZ" dirty="0" smtClean="0"/>
              <a:t>			</a:t>
            </a:r>
            <a:r>
              <a:rPr lang="en-US" dirty="0" smtClean="0"/>
              <a:t>49 </a:t>
            </a:r>
            <a:r>
              <a:rPr lang="cs-CZ" dirty="0" smtClean="0"/>
              <a:t>	</a:t>
            </a:r>
            <a:r>
              <a:rPr lang="en-US" dirty="0" smtClean="0"/>
              <a:t>56.2 </a:t>
            </a:r>
            <a:r>
              <a:rPr lang="cs-CZ" dirty="0" smtClean="0"/>
              <a:t>	</a:t>
            </a:r>
            <a:r>
              <a:rPr lang="en-US" dirty="0" smtClean="0"/>
              <a:t>69.2 </a:t>
            </a:r>
            <a:r>
              <a:rPr lang="cs-CZ" dirty="0" smtClean="0"/>
              <a:t>	</a:t>
            </a:r>
            <a:r>
              <a:rPr lang="en-US" dirty="0" smtClean="0"/>
              <a:t>72.4 </a:t>
            </a:r>
            <a:endParaRPr lang="cs-CZ" dirty="0" smtClean="0"/>
          </a:p>
          <a:p>
            <a:pPr marL="0" indent="0">
              <a:buNone/>
            </a:pPr>
            <a:r>
              <a:rPr lang="en-US" dirty="0" smtClean="0"/>
              <a:t>La</a:t>
            </a:r>
            <a:r>
              <a:rPr lang="cs-CZ" dirty="0" smtClean="0"/>
              <a:t>t.</a:t>
            </a:r>
            <a:r>
              <a:rPr lang="en-US" dirty="0" smtClean="0"/>
              <a:t> Am</a:t>
            </a:r>
            <a:r>
              <a:rPr lang="cs-CZ" dirty="0" smtClean="0"/>
              <a:t>.</a:t>
            </a:r>
            <a:r>
              <a:rPr lang="en-US" dirty="0" smtClean="0"/>
              <a:t> </a:t>
            </a:r>
            <a:r>
              <a:rPr lang="en-US" dirty="0"/>
              <a:t>and the Caribbean 7.1 </a:t>
            </a:r>
            <a:r>
              <a:rPr lang="cs-CZ" dirty="0" smtClean="0"/>
              <a:t>	</a:t>
            </a:r>
            <a:r>
              <a:rPr lang="en-US" dirty="0" smtClean="0"/>
              <a:t>6.5 </a:t>
            </a:r>
            <a:r>
              <a:rPr lang="cs-CZ" dirty="0" smtClean="0"/>
              <a:t>	</a:t>
            </a:r>
            <a:r>
              <a:rPr lang="en-US" dirty="0" smtClean="0"/>
              <a:t>8.1 </a:t>
            </a:r>
            <a:r>
              <a:rPr lang="cs-CZ" dirty="0" smtClean="0"/>
              <a:t>	</a:t>
            </a:r>
            <a:r>
              <a:rPr lang="en-US" dirty="0" smtClean="0"/>
              <a:t>8.5 </a:t>
            </a:r>
            <a:endParaRPr lang="cs-CZ" dirty="0" smtClean="0"/>
          </a:p>
          <a:p>
            <a:pPr marL="0" indent="0">
              <a:buNone/>
            </a:pPr>
            <a:r>
              <a:rPr lang="en-US" dirty="0" smtClean="0"/>
              <a:t>Northern </a:t>
            </a:r>
            <a:r>
              <a:rPr lang="en-US" dirty="0"/>
              <a:t>America </a:t>
            </a:r>
            <a:r>
              <a:rPr lang="cs-CZ" dirty="0" smtClean="0"/>
              <a:t>		</a:t>
            </a:r>
            <a:r>
              <a:rPr lang="en-US" dirty="0" smtClean="0"/>
              <a:t>27.8 </a:t>
            </a:r>
            <a:r>
              <a:rPr lang="cs-CZ" dirty="0" smtClean="0"/>
              <a:t>	</a:t>
            </a:r>
            <a:r>
              <a:rPr lang="en-US" dirty="0" smtClean="0"/>
              <a:t>40.4 </a:t>
            </a:r>
            <a:r>
              <a:rPr lang="cs-CZ" dirty="0" smtClean="0"/>
              <a:t>	</a:t>
            </a:r>
            <a:r>
              <a:rPr lang="en-US" dirty="0" smtClean="0"/>
              <a:t>51.2 </a:t>
            </a:r>
            <a:r>
              <a:rPr lang="cs-CZ" dirty="0" smtClean="0"/>
              <a:t>	</a:t>
            </a:r>
            <a:r>
              <a:rPr lang="en-US" dirty="0" smtClean="0"/>
              <a:t>53.1 </a:t>
            </a:r>
            <a:endParaRPr lang="cs-CZ" dirty="0" smtClean="0"/>
          </a:p>
          <a:p>
            <a:pPr marL="0" indent="0">
              <a:buNone/>
            </a:pPr>
            <a:r>
              <a:rPr lang="en-US" dirty="0" smtClean="0"/>
              <a:t>Oceania </a:t>
            </a:r>
            <a:r>
              <a:rPr lang="cs-CZ" dirty="0" smtClean="0"/>
              <a:t>			</a:t>
            </a:r>
            <a:r>
              <a:rPr lang="en-US" dirty="0" smtClean="0"/>
              <a:t>4.7 </a:t>
            </a:r>
            <a:r>
              <a:rPr lang="cs-CZ" dirty="0" smtClean="0"/>
              <a:t>	</a:t>
            </a:r>
            <a:r>
              <a:rPr lang="en-US" dirty="0" smtClean="0"/>
              <a:t>5.4 </a:t>
            </a:r>
            <a:r>
              <a:rPr lang="cs-CZ" dirty="0" smtClean="0"/>
              <a:t>	</a:t>
            </a:r>
            <a:r>
              <a:rPr lang="en-US" dirty="0" smtClean="0"/>
              <a:t>7.3 </a:t>
            </a:r>
            <a:r>
              <a:rPr lang="cs-CZ" dirty="0" smtClean="0"/>
              <a:t>	</a:t>
            </a:r>
            <a:r>
              <a:rPr lang="en-US" dirty="0" smtClean="0"/>
              <a:t>7.9 </a:t>
            </a:r>
            <a:endParaRPr lang="cs-CZ" dirty="0" smtClean="0"/>
          </a:p>
          <a:p>
            <a:pPr marL="0" indent="0">
              <a:buNone/>
            </a:pPr>
            <a:r>
              <a:rPr lang="en-US" i="1" dirty="0" smtClean="0"/>
              <a:t>Source</a:t>
            </a:r>
            <a:r>
              <a:rPr lang="en-US" i="1" dirty="0"/>
              <a:t>: United Nations (2013), Trends in International Migrant Stock: The 2013 </a:t>
            </a:r>
            <a:r>
              <a:rPr lang="en-US" i="1" dirty="0" smtClean="0"/>
              <a:t>Revision</a:t>
            </a:r>
            <a:r>
              <a:rPr lang="cs-CZ" i="1" dirty="0" smtClean="0"/>
              <a:t> and </a:t>
            </a:r>
            <a:r>
              <a:rPr lang="en-US" i="1" dirty="0"/>
              <a:t>United Nations</a:t>
            </a:r>
            <a:r>
              <a:rPr lang="cs-CZ" i="1" dirty="0" smtClean="0"/>
              <a:t> (2015), International </a:t>
            </a:r>
            <a:r>
              <a:rPr lang="en-US" i="1" dirty="0" smtClean="0"/>
              <a:t>Migration</a:t>
            </a:r>
            <a:r>
              <a:rPr lang="cs-CZ" i="1" dirty="0" smtClean="0"/>
              <a:t> Report 2015</a:t>
            </a:r>
            <a:endParaRPr lang="cs-CZ" i="1" dirty="0"/>
          </a:p>
        </p:txBody>
      </p:sp>
      <p:sp>
        <p:nvSpPr>
          <p:cNvPr id="4" name="TextovéPole 3"/>
          <p:cNvSpPr txBox="1"/>
          <p:nvPr/>
        </p:nvSpPr>
        <p:spPr>
          <a:xfrm>
            <a:off x="5882958" y="784860"/>
            <a:ext cx="3116580" cy="1463542"/>
          </a:xfrm>
          <a:prstGeom prst="rect">
            <a:avLst/>
          </a:prstGeom>
          <a:noFill/>
        </p:spPr>
        <p:txBody>
          <a:bodyPr wrap="square" rtlCol="0">
            <a:spAutoFit/>
          </a:bodyPr>
          <a:lstStyle/>
          <a:p>
            <a:r>
              <a:rPr lang="cs-CZ" b="1" dirty="0" smtClean="0"/>
              <a:t>1990</a:t>
            </a:r>
            <a:r>
              <a:rPr lang="cs-CZ" dirty="0" smtClean="0"/>
              <a:t> 5,3 mld. → 2,9 % </a:t>
            </a:r>
          </a:p>
          <a:p>
            <a:r>
              <a:rPr lang="cs-CZ" b="1" dirty="0" smtClean="0"/>
              <a:t>2000</a:t>
            </a:r>
            <a:r>
              <a:rPr lang="cs-CZ" dirty="0" smtClean="0"/>
              <a:t> 6,1 mld. → 2,8 %</a:t>
            </a:r>
          </a:p>
          <a:p>
            <a:r>
              <a:rPr lang="cs-CZ" b="1" dirty="0" smtClean="0"/>
              <a:t>2010</a:t>
            </a:r>
            <a:r>
              <a:rPr lang="cs-CZ" dirty="0" smtClean="0"/>
              <a:t> 6,9 mld. → 3,1 %</a:t>
            </a:r>
          </a:p>
          <a:p>
            <a:r>
              <a:rPr lang="cs-CZ" b="1" dirty="0" smtClean="0"/>
              <a:t>2013</a:t>
            </a:r>
            <a:r>
              <a:rPr lang="cs-CZ" dirty="0" smtClean="0"/>
              <a:t> 7,1 mld. → 3,2 %</a:t>
            </a:r>
          </a:p>
          <a:p>
            <a:r>
              <a:rPr lang="cs-CZ" b="1" dirty="0" smtClean="0">
                <a:solidFill>
                  <a:srgbClr val="FF0000"/>
                </a:solidFill>
              </a:rPr>
              <a:t>2015</a:t>
            </a:r>
            <a:r>
              <a:rPr lang="cs-CZ" dirty="0" smtClean="0">
                <a:solidFill>
                  <a:srgbClr val="FF0000"/>
                </a:solidFill>
              </a:rPr>
              <a:t> 7,3 mld. → 3,3 %</a:t>
            </a:r>
            <a:endParaRPr lang="cs-CZ" dirty="0">
              <a:solidFill>
                <a:srgbClr val="FF0000"/>
              </a:solidFill>
            </a:endParaRPr>
          </a:p>
        </p:txBody>
      </p:sp>
      <p:pic>
        <p:nvPicPr>
          <p:cNvPr id="5" name="Obrázek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757737" y="724944"/>
            <a:ext cx="1583373" cy="1583373"/>
          </a:xfrm>
          <a:prstGeom prst="rect">
            <a:avLst/>
          </a:prstGeom>
        </p:spPr>
      </p:pic>
    </p:spTree>
    <p:extLst>
      <p:ext uri="{BB962C8B-B14F-4D97-AF65-F5344CB8AC3E}">
        <p14:creationId xmlns="" xmlns:p14="http://schemas.microsoft.com/office/powerpoint/2010/main" val="11568228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249488" y="2002100"/>
            <a:ext cx="4498975" cy="366575"/>
          </a:xfrm>
          <a:prstGeom prst="rect">
            <a:avLst/>
          </a:prstGeom>
        </p:spPr>
        <p:txBody>
          <a:bodyPr>
            <a:spAutoFit/>
          </a:bodyPr>
          <a:lstStyle/>
          <a:p>
            <a:endParaRPr lang="cs-CZ" dirty="0"/>
          </a:p>
        </p:txBody>
      </p:sp>
      <p:graphicFrame>
        <p:nvGraphicFramePr>
          <p:cNvPr id="3" name="Tabulka 2"/>
          <p:cNvGraphicFramePr>
            <a:graphicFrameLocks noGrp="1"/>
          </p:cNvGraphicFramePr>
          <p:nvPr/>
        </p:nvGraphicFramePr>
        <p:xfrm>
          <a:off x="0" y="0"/>
          <a:ext cx="8999538" cy="6840538"/>
        </p:xfrm>
        <a:graphic>
          <a:graphicData uri="http://schemas.openxmlformats.org/drawingml/2006/table">
            <a:tbl>
              <a:tblPr firstRow="1" bandRow="1">
                <a:tableStyleId>{5C22544A-7EE6-4342-B048-85BDC9FD1C3A}</a:tableStyleId>
              </a:tblPr>
              <a:tblGrid>
                <a:gridCol w="4499769"/>
                <a:gridCol w="4499769"/>
              </a:tblGrid>
              <a:tr h="372534">
                <a:tc>
                  <a:txBody>
                    <a:bodyPr/>
                    <a:lstStyle/>
                    <a:p>
                      <a:r>
                        <a:rPr lang="cs-CZ" dirty="0" smtClean="0"/>
                        <a:t>A</a:t>
                      </a:r>
                      <a:endParaRPr lang="cs-CZ" dirty="0"/>
                    </a:p>
                  </a:txBody>
                  <a:tcPr/>
                </a:tc>
                <a:tc>
                  <a:txBody>
                    <a:bodyPr/>
                    <a:lstStyle/>
                    <a:p>
                      <a:r>
                        <a:rPr lang="cs-CZ" dirty="0" smtClean="0"/>
                        <a:t>B</a:t>
                      </a:r>
                      <a:endParaRPr lang="cs-CZ" dirty="0"/>
                    </a:p>
                  </a:txBody>
                  <a:tcPr/>
                </a:tc>
              </a:tr>
              <a:tr h="6468004">
                <a:tc>
                  <a:txBody>
                    <a:bodyPr/>
                    <a:lstStyle/>
                    <a:p>
                      <a:r>
                        <a:rPr lang="cs-CZ" sz="3200" dirty="0" smtClean="0"/>
                        <a:t>Mezi</a:t>
                      </a:r>
                      <a:r>
                        <a:rPr lang="en-US" sz="3200" dirty="0" smtClean="0"/>
                        <a:t> </a:t>
                      </a:r>
                      <a:r>
                        <a:rPr lang="en-US" sz="3200" dirty="0" smtClean="0"/>
                        <a:t>5% </a:t>
                      </a:r>
                      <a:r>
                        <a:rPr lang="en-US" sz="3200" dirty="0" smtClean="0"/>
                        <a:t>a </a:t>
                      </a:r>
                      <a:r>
                        <a:rPr lang="en-US" sz="3200" dirty="0" smtClean="0"/>
                        <a:t>15% </a:t>
                      </a:r>
                      <a:endParaRPr lang="cs-CZ" sz="3200" dirty="0" smtClean="0"/>
                    </a:p>
                    <a:p>
                      <a:endParaRPr lang="cs-CZ" sz="3200" dirty="0" smtClean="0"/>
                    </a:p>
                    <a:p>
                      <a:r>
                        <a:rPr lang="en-US" sz="3200" dirty="0" smtClean="0"/>
                        <a:t>25% </a:t>
                      </a:r>
                      <a:endParaRPr lang="cs-CZ" sz="3200" dirty="0" smtClean="0"/>
                    </a:p>
                    <a:p>
                      <a:endParaRPr lang="cs-CZ" sz="3200" dirty="0" smtClean="0"/>
                    </a:p>
                    <a:p>
                      <a:r>
                        <a:rPr lang="en-US" sz="3200" dirty="0" smtClean="0"/>
                        <a:t>19% </a:t>
                      </a:r>
                      <a:endParaRPr lang="cs-CZ" sz="3200" dirty="0" smtClean="0"/>
                    </a:p>
                    <a:p>
                      <a:endParaRPr lang="cs-CZ" sz="3200" dirty="0" smtClean="0"/>
                    </a:p>
                    <a:p>
                      <a:r>
                        <a:rPr lang="en-US" sz="3200" dirty="0" smtClean="0"/>
                        <a:t>33 </a:t>
                      </a:r>
                      <a:r>
                        <a:rPr lang="en-US" sz="3200" dirty="0" smtClean="0"/>
                        <a:t>mil</a:t>
                      </a:r>
                      <a:r>
                        <a:rPr lang="cs-CZ" sz="3200" dirty="0" err="1" smtClean="0"/>
                        <a:t>ionů</a:t>
                      </a:r>
                      <a:r>
                        <a:rPr lang="en-US" sz="3200" dirty="0" smtClean="0"/>
                        <a:t> </a:t>
                      </a:r>
                      <a:endParaRPr lang="cs-CZ" sz="3200" dirty="0" smtClean="0"/>
                    </a:p>
                    <a:p>
                      <a:endParaRPr lang="cs-CZ" sz="3200" dirty="0" smtClean="0"/>
                    </a:p>
                    <a:p>
                      <a:r>
                        <a:rPr lang="en-US" sz="3200" dirty="0" smtClean="0"/>
                        <a:t>35 </a:t>
                      </a:r>
                      <a:r>
                        <a:rPr lang="en-US" sz="3200" dirty="0" smtClean="0"/>
                        <a:t>mil</a:t>
                      </a:r>
                      <a:r>
                        <a:rPr lang="cs-CZ" sz="3200" dirty="0" err="1" smtClean="0"/>
                        <a:t>ionů</a:t>
                      </a:r>
                      <a:endParaRPr lang="cs-CZ" sz="3200" dirty="0" smtClean="0"/>
                    </a:p>
                    <a:p>
                      <a:endParaRPr lang="cs-CZ" sz="3200" dirty="0" smtClean="0"/>
                    </a:p>
                    <a:p>
                      <a:r>
                        <a:rPr lang="en-US" sz="3200" dirty="0" smtClean="0"/>
                        <a:t>5 </a:t>
                      </a:r>
                      <a:r>
                        <a:rPr lang="en-US" sz="3200" dirty="0" smtClean="0"/>
                        <a:t>mil</a:t>
                      </a:r>
                      <a:r>
                        <a:rPr lang="cs-CZ" sz="3200" dirty="0" err="1" smtClean="0"/>
                        <a:t>ionů</a:t>
                      </a:r>
                      <a:endParaRPr lang="cs-CZ" sz="3200" dirty="0"/>
                    </a:p>
                  </a:txBody>
                  <a:tcPr/>
                </a:tc>
                <a:tc>
                  <a:txBody>
                    <a:bodyPr/>
                    <a:lstStyle/>
                    <a:p>
                      <a:r>
                        <a:rPr lang="en-US" sz="2000" dirty="0" smtClean="0"/>
                        <a:t>• </a:t>
                      </a:r>
                      <a:r>
                        <a:rPr lang="cs-CZ" sz="2000" dirty="0" smtClean="0"/>
                        <a:t>%</a:t>
                      </a:r>
                      <a:r>
                        <a:rPr lang="cs-CZ" sz="2000" baseline="0" dirty="0" smtClean="0"/>
                        <a:t> lidí v Austrálii, kteří zde nebyli narozeni.</a:t>
                      </a:r>
                    </a:p>
                    <a:p>
                      <a:endParaRPr lang="cs-CZ" sz="2000" baseline="0" dirty="0" smtClean="0"/>
                    </a:p>
                    <a:p>
                      <a:r>
                        <a:rPr lang="en-US" sz="2000" dirty="0" smtClean="0"/>
                        <a:t>• </a:t>
                      </a:r>
                      <a:r>
                        <a:rPr lang="cs-CZ" sz="2000" dirty="0" smtClean="0"/>
                        <a:t>Počet lidí</a:t>
                      </a:r>
                      <a:r>
                        <a:rPr lang="cs-CZ" sz="2000" baseline="0" dirty="0" smtClean="0"/>
                        <a:t> v Evropě, kteří zde nebyli narozeni</a:t>
                      </a:r>
                      <a:r>
                        <a:rPr lang="en-US" sz="2000" dirty="0" smtClean="0"/>
                        <a:t>. </a:t>
                      </a:r>
                      <a:endParaRPr lang="cs-CZ" sz="2000" dirty="0" smtClean="0"/>
                    </a:p>
                    <a:p>
                      <a:endParaRPr lang="cs-CZ" sz="2000" dirty="0" smtClean="0"/>
                    </a:p>
                    <a:p>
                      <a:r>
                        <a:rPr lang="en-US" sz="2000" dirty="0" smtClean="0"/>
                        <a:t>• </a:t>
                      </a:r>
                      <a:r>
                        <a:rPr lang="cs-CZ" sz="2000" dirty="0" smtClean="0"/>
                        <a:t>Populace migrantů ve většině</a:t>
                      </a:r>
                      <a:r>
                        <a:rPr lang="cs-CZ" sz="2000" baseline="0" dirty="0" smtClean="0"/>
                        <a:t> zemí OECD</a:t>
                      </a:r>
                      <a:r>
                        <a:rPr lang="en-US" sz="2000" dirty="0" smtClean="0"/>
                        <a:t> </a:t>
                      </a:r>
                      <a:endParaRPr lang="cs-CZ" sz="2000" dirty="0" smtClean="0"/>
                    </a:p>
                    <a:p>
                      <a:endParaRPr lang="cs-CZ" sz="2000" dirty="0" smtClean="0"/>
                    </a:p>
                    <a:p>
                      <a:r>
                        <a:rPr lang="en-US" sz="2000" dirty="0" smtClean="0"/>
                        <a:t>• </a:t>
                      </a:r>
                      <a:r>
                        <a:rPr lang="cs-CZ" sz="2000" dirty="0" smtClean="0"/>
                        <a:t>Počet lidí v USA, kteří zde nebyli narozeni.</a:t>
                      </a:r>
                      <a:r>
                        <a:rPr lang="en-US" sz="2000" dirty="0" smtClean="0"/>
                        <a:t> </a:t>
                      </a:r>
                      <a:endParaRPr lang="cs-CZ" sz="2000" dirty="0" smtClean="0"/>
                    </a:p>
                    <a:p>
                      <a:endParaRPr lang="cs-CZ" sz="2000" dirty="0" smtClean="0"/>
                    </a:p>
                    <a:p>
                      <a:r>
                        <a:rPr lang="en-US" sz="2000" dirty="0" smtClean="0"/>
                        <a:t>• </a:t>
                      </a:r>
                      <a:r>
                        <a:rPr lang="cs-CZ" sz="2000" dirty="0" smtClean="0"/>
                        <a:t>Počet lidí, kteří nebyli narozeni v Rusku, Francii, Německu</a:t>
                      </a:r>
                      <a:r>
                        <a:rPr lang="cs-CZ" sz="2000" baseline="0" dirty="0" smtClean="0"/>
                        <a:t> nebo na Ukrajině.</a:t>
                      </a:r>
                      <a:r>
                        <a:rPr lang="en-US" sz="2000" dirty="0" smtClean="0"/>
                        <a:t> </a:t>
                      </a:r>
                      <a:endParaRPr lang="cs-CZ" sz="2000" dirty="0" smtClean="0"/>
                    </a:p>
                    <a:p>
                      <a:endParaRPr lang="cs-CZ" sz="2000" dirty="0" smtClean="0"/>
                    </a:p>
                    <a:p>
                      <a:r>
                        <a:rPr lang="en-US" sz="2000" dirty="0" smtClean="0"/>
                        <a:t>• </a:t>
                      </a:r>
                      <a:r>
                        <a:rPr lang="cs-CZ" sz="2000" dirty="0" smtClean="0"/>
                        <a:t>% lidí v Kanadě, kteří</a:t>
                      </a:r>
                      <a:r>
                        <a:rPr lang="cs-CZ" sz="2000" baseline="0" dirty="0" smtClean="0"/>
                        <a:t> zde nebyli narozeni.</a:t>
                      </a:r>
                      <a:endParaRPr lang="cs-CZ" sz="2000" dirty="0"/>
                    </a:p>
                  </a:txBody>
                  <a:tcPr/>
                </a:tc>
              </a:tr>
            </a:tbl>
          </a:graphicData>
        </a:graphic>
      </p:graphicFrame>
    </p:spTree>
    <p:extLst>
      <p:ext uri="{BB962C8B-B14F-4D97-AF65-F5344CB8AC3E}">
        <p14:creationId xmlns:p14="http://schemas.microsoft.com/office/powerpoint/2010/main" xmlns="" val="42083947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smtClean="0"/>
              <a:t>ODPOVĚDI</a:t>
            </a:r>
            <a:endParaRPr lang="cs-CZ" dirty="0"/>
          </a:p>
        </p:txBody>
      </p:sp>
      <p:sp>
        <p:nvSpPr>
          <p:cNvPr id="5" name="Zástupný symbol pro obsah 4"/>
          <p:cNvSpPr>
            <a:spLocks noGrp="1"/>
          </p:cNvSpPr>
          <p:nvPr>
            <p:ph idx="1"/>
          </p:nvPr>
        </p:nvSpPr>
        <p:spPr>
          <a:xfrm>
            <a:off x="720000" y="2174817"/>
            <a:ext cx="7560000" cy="3965188"/>
          </a:xfrm>
          <a:prstGeom prst="rect">
            <a:avLst/>
          </a:prstGeom>
        </p:spPr>
        <p:txBody>
          <a:bodyPr wrap="square">
            <a:spAutoFit/>
          </a:bodyPr>
          <a:lstStyle/>
          <a:p>
            <a:r>
              <a:rPr lang="cs-CZ" sz="2400" b="1" dirty="0" smtClean="0"/>
              <a:t>Mezi</a:t>
            </a:r>
            <a:r>
              <a:rPr lang="en-US" sz="2400" b="1" dirty="0" smtClean="0"/>
              <a:t> </a:t>
            </a:r>
            <a:r>
              <a:rPr lang="en-US" sz="2400" b="1" dirty="0" smtClean="0"/>
              <a:t>5% </a:t>
            </a:r>
            <a:r>
              <a:rPr lang="en-US" sz="2400" b="1" dirty="0" smtClean="0"/>
              <a:t>a </a:t>
            </a:r>
            <a:r>
              <a:rPr lang="en-US" sz="2400" b="1" dirty="0" smtClean="0"/>
              <a:t>15% </a:t>
            </a:r>
            <a:r>
              <a:rPr lang="en-US" sz="2400" dirty="0" smtClean="0"/>
              <a:t>= </a:t>
            </a:r>
            <a:r>
              <a:rPr lang="cs-CZ" sz="2400" dirty="0" smtClean="0"/>
              <a:t>Populace migrantů ve většině zemí </a:t>
            </a:r>
            <a:r>
              <a:rPr lang="cs-CZ" sz="2400" dirty="0" smtClean="0"/>
              <a:t>OECD</a:t>
            </a:r>
            <a:r>
              <a:rPr lang="en-US" sz="2400" dirty="0" smtClean="0"/>
              <a:t>.</a:t>
            </a:r>
            <a:endParaRPr lang="en-US" sz="2400" dirty="0" smtClean="0"/>
          </a:p>
          <a:p>
            <a:r>
              <a:rPr lang="en-US" sz="2400" b="1" dirty="0" smtClean="0"/>
              <a:t>25%</a:t>
            </a:r>
            <a:r>
              <a:rPr lang="en-US" sz="2400" dirty="0" smtClean="0"/>
              <a:t> = </a:t>
            </a:r>
            <a:r>
              <a:rPr lang="cs-CZ" sz="2400" dirty="0" smtClean="0"/>
              <a:t>% lidí v Austrálii, kteří zde nebyli </a:t>
            </a:r>
            <a:r>
              <a:rPr lang="cs-CZ" sz="2400" dirty="0" smtClean="0"/>
              <a:t>narozeni.</a:t>
            </a:r>
            <a:endParaRPr lang="en-US" sz="2400" dirty="0" smtClean="0"/>
          </a:p>
          <a:p>
            <a:r>
              <a:rPr lang="en-US" sz="2400" b="1" dirty="0" smtClean="0"/>
              <a:t>19%</a:t>
            </a:r>
            <a:r>
              <a:rPr lang="en-US" sz="2400" dirty="0" smtClean="0"/>
              <a:t> = </a:t>
            </a:r>
            <a:r>
              <a:rPr lang="cs-CZ" sz="2400" dirty="0" smtClean="0"/>
              <a:t>% lidí v Kanadě, kteří zde nebyli narozeni.</a:t>
            </a:r>
            <a:endParaRPr lang="en-US" sz="2400" dirty="0" smtClean="0"/>
          </a:p>
          <a:p>
            <a:r>
              <a:rPr lang="en-US" sz="2400" b="1" dirty="0" smtClean="0"/>
              <a:t>33 </a:t>
            </a:r>
            <a:r>
              <a:rPr lang="en-US" sz="2400" b="1" dirty="0" err="1" smtClean="0"/>
              <a:t>milion</a:t>
            </a:r>
            <a:r>
              <a:rPr lang="cs-CZ" sz="2400" b="1" dirty="0" smtClean="0"/>
              <a:t>ů</a:t>
            </a:r>
            <a:r>
              <a:rPr lang="en-US" sz="2400" b="1" dirty="0" smtClean="0"/>
              <a:t> </a:t>
            </a:r>
            <a:r>
              <a:rPr lang="en-US" sz="2400" dirty="0" smtClean="0"/>
              <a:t>= </a:t>
            </a:r>
            <a:r>
              <a:rPr lang="cs-CZ" sz="2400" dirty="0" smtClean="0"/>
              <a:t>Počet lidí v Evropě, kteří zde nebyli narozeni</a:t>
            </a:r>
            <a:r>
              <a:rPr lang="en-US" sz="2400" dirty="0" smtClean="0"/>
              <a:t>. </a:t>
            </a:r>
            <a:endParaRPr lang="en-US" sz="2400" dirty="0" smtClean="0"/>
          </a:p>
          <a:p>
            <a:r>
              <a:rPr lang="en-US" sz="2400" b="1" dirty="0" smtClean="0"/>
              <a:t>35 </a:t>
            </a:r>
            <a:r>
              <a:rPr lang="en-US" sz="2400" b="1" dirty="0" err="1" smtClean="0"/>
              <a:t>milion</a:t>
            </a:r>
            <a:r>
              <a:rPr lang="cs-CZ" sz="2400" b="1" dirty="0" smtClean="0"/>
              <a:t>ů</a:t>
            </a:r>
            <a:r>
              <a:rPr lang="en-US" sz="2400" b="1" dirty="0" smtClean="0"/>
              <a:t> </a:t>
            </a:r>
            <a:r>
              <a:rPr lang="en-US" sz="2400" dirty="0" smtClean="0"/>
              <a:t>= </a:t>
            </a:r>
            <a:r>
              <a:rPr lang="cs-CZ" sz="2400" dirty="0" smtClean="0"/>
              <a:t>Počet lidí v USA, kteří zde nebyli narozeni.</a:t>
            </a:r>
            <a:r>
              <a:rPr lang="en-US" sz="2400" dirty="0" smtClean="0"/>
              <a:t> </a:t>
            </a:r>
            <a:endParaRPr lang="en-US" sz="2400" dirty="0" smtClean="0"/>
          </a:p>
          <a:p>
            <a:r>
              <a:rPr lang="en-US" sz="2400" b="1" dirty="0" smtClean="0"/>
              <a:t>5 </a:t>
            </a:r>
            <a:r>
              <a:rPr lang="en-US" sz="2400" b="1" dirty="0" err="1" smtClean="0"/>
              <a:t>milion</a:t>
            </a:r>
            <a:r>
              <a:rPr lang="cs-CZ" sz="2400" b="1" dirty="0" smtClean="0"/>
              <a:t>ů</a:t>
            </a:r>
            <a:r>
              <a:rPr lang="en-US" sz="2400" b="1" dirty="0" smtClean="0"/>
              <a:t> </a:t>
            </a:r>
            <a:r>
              <a:rPr lang="en-US" sz="2400" dirty="0" smtClean="0"/>
              <a:t>= </a:t>
            </a:r>
            <a:r>
              <a:rPr lang="cs-CZ" sz="2400" dirty="0" smtClean="0"/>
              <a:t>Počet lidí, kteří nebyli narozeni v Rusku, Francii, Německu nebo na Ukrajině</a:t>
            </a:r>
            <a:r>
              <a:rPr lang="cs-CZ" sz="2400" dirty="0" smtClean="0"/>
              <a:t>.</a:t>
            </a:r>
            <a:endParaRPr lang="cs-CZ" sz="2400" dirty="0"/>
          </a:p>
        </p:txBody>
      </p:sp>
    </p:spTree>
    <p:extLst>
      <p:ext uri="{BB962C8B-B14F-4D97-AF65-F5344CB8AC3E}">
        <p14:creationId xmlns:p14="http://schemas.microsoft.com/office/powerpoint/2010/main" xmlns="" val="10340500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720000" y="2076253"/>
            <a:ext cx="7560000" cy="3898669"/>
          </a:xfrm>
        </p:spPr>
        <p:txBody>
          <a:bodyPr>
            <a:normAutofit/>
          </a:bodyPr>
          <a:lstStyle/>
          <a:p>
            <a:pPr>
              <a:buNone/>
            </a:pPr>
            <a:r>
              <a:rPr lang="cs-CZ" sz="4000" dirty="0" smtClean="0"/>
              <a:t>	</a:t>
            </a:r>
            <a:r>
              <a:rPr lang="cs-CZ" sz="5400" dirty="0" smtClean="0"/>
              <a:t>67% mezinárodních </a:t>
            </a:r>
          </a:p>
          <a:p>
            <a:pPr>
              <a:buNone/>
            </a:pPr>
            <a:r>
              <a:rPr lang="cs-CZ" sz="5400" dirty="0" smtClean="0"/>
              <a:t>	migrantů žilo ve 20 </a:t>
            </a:r>
          </a:p>
          <a:p>
            <a:pPr>
              <a:buNone/>
            </a:pPr>
            <a:r>
              <a:rPr lang="cs-CZ" sz="5400" dirty="0" smtClean="0"/>
              <a:t>	zemích světa</a:t>
            </a:r>
          </a:p>
          <a:p>
            <a:pPr>
              <a:buNone/>
            </a:pPr>
            <a:r>
              <a:rPr lang="cs-CZ" sz="5400" dirty="0" smtClean="0"/>
              <a:t>	(OSN, 2015)</a:t>
            </a:r>
            <a:endParaRPr lang="cs-CZ" sz="5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33252" y="3342783"/>
            <a:ext cx="7560000" cy="748080"/>
          </a:xfrm>
        </p:spPr>
        <p:txBody>
          <a:bodyPr>
            <a:noAutofit/>
          </a:bodyPr>
          <a:lstStyle/>
          <a:p>
            <a:pPr algn="ctr"/>
            <a:r>
              <a:rPr lang="cs-CZ" sz="6000" dirty="0" smtClean="0"/>
              <a:t>Typologie migrace</a:t>
            </a:r>
            <a:r>
              <a:rPr lang="cs-CZ" sz="4400" dirty="0" smtClean="0"/>
              <a:t/>
            </a:r>
            <a:br>
              <a:rPr lang="cs-CZ" sz="4400" dirty="0" smtClean="0"/>
            </a:br>
            <a:endParaRPr lang="cs-CZ" sz="4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720000" y="3604591"/>
            <a:ext cx="7560000" cy="3235947"/>
          </a:xfrm>
        </p:spPr>
        <p:txBody>
          <a:bodyPr>
            <a:normAutofit/>
          </a:bodyPr>
          <a:lstStyle/>
          <a:p>
            <a:pPr>
              <a:buNone/>
            </a:pPr>
            <a:r>
              <a:rPr lang="cs-CZ" sz="5400" dirty="0" smtClean="0"/>
              <a:t>	48,2% mezinárodních </a:t>
            </a:r>
          </a:p>
          <a:p>
            <a:pPr>
              <a:buNone/>
            </a:pPr>
            <a:r>
              <a:rPr lang="cs-CZ" sz="5400" dirty="0" smtClean="0"/>
              <a:t>	migrantů jsou ženy</a:t>
            </a:r>
          </a:p>
        </p:txBody>
      </p:sp>
      <p:pic>
        <p:nvPicPr>
          <p:cNvPr id="5" name="Obrázek 4" descr="female_migrants.png"/>
          <p:cNvPicPr>
            <a:picLocks noChangeAspect="1"/>
          </p:cNvPicPr>
          <p:nvPr/>
        </p:nvPicPr>
        <p:blipFill>
          <a:blip r:embed="rId2" cstate="print"/>
          <a:stretch>
            <a:fillRect/>
          </a:stretch>
        </p:blipFill>
        <p:spPr>
          <a:xfrm>
            <a:off x="4627478" y="468349"/>
            <a:ext cx="3829721" cy="255314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Globální přehled</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USA měly největší celkový počet imigrantů ze všech zemí </a:t>
            </a:r>
          </a:p>
          <a:p>
            <a:pPr lvl="1"/>
            <a:r>
              <a:rPr lang="cs-CZ" dirty="0" smtClean="0"/>
              <a:t>46 mil. v roce 2013, 14% celkové populace, </a:t>
            </a:r>
          </a:p>
          <a:p>
            <a:pPr lvl="1"/>
            <a:r>
              <a:rPr lang="cs-CZ" dirty="0" smtClean="0"/>
              <a:t>na 2. místě Rusko (11 mil.), </a:t>
            </a:r>
          </a:p>
          <a:p>
            <a:pPr lvl="1"/>
            <a:r>
              <a:rPr lang="cs-CZ" dirty="0" smtClean="0"/>
              <a:t>na 3. Německo (9 mil.)</a:t>
            </a:r>
          </a:p>
          <a:p>
            <a:r>
              <a:rPr lang="cs-CZ" dirty="0" smtClean="0"/>
              <a:t>Čína nejnižší - jako % populace (0,1%)</a:t>
            </a:r>
          </a:p>
          <a:p>
            <a:r>
              <a:rPr lang="cs-CZ" dirty="0" smtClean="0"/>
              <a:t>Nejvyšší:</a:t>
            </a:r>
          </a:p>
          <a:p>
            <a:pPr lvl="1"/>
            <a:r>
              <a:rPr lang="cs-CZ" dirty="0" smtClean="0"/>
              <a:t>Vatikán – 100%</a:t>
            </a:r>
          </a:p>
          <a:p>
            <a:pPr lvl="1"/>
            <a:r>
              <a:rPr lang="cs-CZ" dirty="0" smtClean="0"/>
              <a:t>Spojené arabské emiráty – 83,7%</a:t>
            </a:r>
          </a:p>
          <a:p>
            <a:pPr lvl="1"/>
            <a:r>
              <a:rPr lang="cs-CZ" dirty="0" smtClean="0"/>
              <a:t>Katar – 73,8%</a:t>
            </a:r>
          </a:p>
          <a:p>
            <a:pPr lvl="1"/>
            <a:r>
              <a:rPr lang="cs-CZ" dirty="0" smtClean="0"/>
              <a:t>Kuvajt – 70%</a:t>
            </a:r>
          </a:p>
          <a:p>
            <a:pPr lvl="1"/>
            <a:r>
              <a:rPr lang="cs-CZ" dirty="0" smtClean="0"/>
              <a:t>Monako – 64,2%</a:t>
            </a:r>
          </a:p>
          <a:p>
            <a:r>
              <a:rPr lang="cs-CZ" dirty="0" smtClean="0"/>
              <a:t>V ČR – 4% populace</a:t>
            </a:r>
          </a:p>
          <a:p>
            <a:endParaRPr lang="cs-CZ"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Kam (a odkud) lidé migrují?</a:t>
            </a:r>
            <a:endParaRPr lang="cs-CZ" dirty="0"/>
          </a:p>
        </p:txBody>
      </p:sp>
      <p:sp>
        <p:nvSpPr>
          <p:cNvPr id="3" name="Zástupný symbol pro obsah 2"/>
          <p:cNvSpPr>
            <a:spLocks noGrp="1"/>
          </p:cNvSpPr>
          <p:nvPr>
            <p:ph idx="1"/>
          </p:nvPr>
        </p:nvSpPr>
        <p:spPr/>
        <p:txBody>
          <a:bodyPr/>
          <a:lstStyle/>
          <a:p>
            <a:pPr marL="0" indent="0">
              <a:buNone/>
            </a:pPr>
            <a:endParaRPr lang="cs-CZ" dirty="0"/>
          </a:p>
        </p:txBody>
      </p:sp>
      <p:pic>
        <p:nvPicPr>
          <p:cNvPr id="4" name="Obrázek 3" descr="tumblr_n37mj92wKo1rhb9f5o2_r1_1280.jpg">
            <a:hlinkClick r:id="rId2"/>
          </p:cNvPr>
          <p:cNvPicPr>
            <a:picLocks noChangeAspect="1"/>
          </p:cNvPicPr>
          <p:nvPr/>
        </p:nvPicPr>
        <p:blipFill>
          <a:blip r:embed="rId3" cstate="print"/>
          <a:stretch>
            <a:fillRect/>
          </a:stretch>
        </p:blipFill>
        <p:spPr>
          <a:xfrm>
            <a:off x="2146853" y="2232099"/>
            <a:ext cx="4420408" cy="4340979"/>
          </a:xfrm>
          <a:prstGeom prst="rect">
            <a:avLst/>
          </a:prstGeom>
        </p:spPr>
      </p:pic>
    </p:spTree>
    <p:extLst>
      <p:ext uri="{BB962C8B-B14F-4D97-AF65-F5344CB8AC3E}">
        <p14:creationId xmlns="" xmlns:p14="http://schemas.microsoft.com/office/powerpoint/2010/main" val="3960327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Počet uprchlíků a vnitřně vysídlených osob</a:t>
            </a:r>
            <a:endParaRPr lang="cs-CZ" dirty="0"/>
          </a:p>
        </p:txBody>
      </p:sp>
      <p:pic>
        <p:nvPicPr>
          <p:cNvPr id="4" name="Zástupný symbol pro obsah 3" descr="refugees-vs-idps.jpg"/>
          <p:cNvPicPr>
            <a:picLocks noGrp="1" noChangeAspect="1"/>
          </p:cNvPicPr>
          <p:nvPr>
            <p:ph idx="1"/>
          </p:nvPr>
        </p:nvPicPr>
        <p:blipFill>
          <a:blip r:embed="rId2" cstate="print"/>
          <a:stretch>
            <a:fillRect/>
          </a:stretch>
        </p:blipFill>
        <p:spPr>
          <a:xfrm>
            <a:off x="839213" y="2372139"/>
            <a:ext cx="6602049" cy="3816625"/>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UNHCR statistiky za rok 2015 </a:t>
            </a:r>
            <a:endParaRPr lang="cs-CZ" dirty="0"/>
          </a:p>
        </p:txBody>
      </p:sp>
      <p:sp>
        <p:nvSpPr>
          <p:cNvPr id="3" name="Zástupný symbol pro obsah 2"/>
          <p:cNvSpPr>
            <a:spLocks noGrp="1"/>
          </p:cNvSpPr>
          <p:nvPr>
            <p:ph idx="1"/>
          </p:nvPr>
        </p:nvSpPr>
        <p:spPr/>
        <p:txBody>
          <a:bodyPr/>
          <a:lstStyle/>
          <a:p>
            <a:endParaRPr lang="cs-CZ"/>
          </a:p>
        </p:txBody>
      </p:sp>
      <p:pic>
        <p:nvPicPr>
          <p:cNvPr id="2050" name="Picture 2"/>
          <p:cNvPicPr>
            <a:picLocks noChangeAspect="1" noChangeArrowheads="1"/>
          </p:cNvPicPr>
          <p:nvPr/>
        </p:nvPicPr>
        <p:blipFill>
          <a:blip r:embed="rId2" cstate="print"/>
          <a:srcRect/>
          <a:stretch>
            <a:fillRect/>
          </a:stretch>
        </p:blipFill>
        <p:spPr bwMode="auto">
          <a:xfrm>
            <a:off x="1" y="2474639"/>
            <a:ext cx="8999537" cy="2718417"/>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720000" y="2261784"/>
            <a:ext cx="7560000" cy="3898669"/>
          </a:xfrm>
        </p:spPr>
        <p:txBody>
          <a:bodyPr>
            <a:normAutofit/>
          </a:bodyPr>
          <a:lstStyle/>
          <a:p>
            <a:pPr>
              <a:buNone/>
            </a:pPr>
            <a:r>
              <a:rPr lang="cs-CZ" sz="4000" dirty="0" smtClean="0"/>
              <a:t>	</a:t>
            </a:r>
            <a:r>
              <a:rPr lang="cs-CZ" sz="5400" dirty="0" smtClean="0"/>
              <a:t>86% uprchlíků zůstává v rozvojových zemích</a:t>
            </a:r>
          </a:p>
          <a:p>
            <a:pPr>
              <a:buNone/>
            </a:pPr>
            <a:r>
              <a:rPr lang="cs-CZ" sz="5400" dirty="0" smtClean="0"/>
              <a:t>	(UNCHR, 2015)</a:t>
            </a:r>
            <a:endParaRPr lang="cs-CZ" sz="5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First_instance_decisions_by_outcome,_selected_Member_States,_4th_quarter_2015.png"/>
          <p:cNvPicPr>
            <a:picLocks noGrp="1" noChangeAspect="1"/>
          </p:cNvPicPr>
          <p:nvPr>
            <p:ph idx="1"/>
          </p:nvPr>
        </p:nvPicPr>
        <p:blipFill>
          <a:blip r:embed="rId2" cstate="print"/>
          <a:stretch>
            <a:fillRect/>
          </a:stretch>
        </p:blipFill>
        <p:spPr>
          <a:xfrm>
            <a:off x="980659" y="2069756"/>
            <a:ext cx="6758609" cy="4770782"/>
          </a:xfrm>
        </p:spPr>
      </p:pic>
      <p:sp>
        <p:nvSpPr>
          <p:cNvPr id="2" name="Nadpis 1"/>
          <p:cNvSpPr>
            <a:spLocks noGrp="1"/>
          </p:cNvSpPr>
          <p:nvPr>
            <p:ph type="title"/>
          </p:nvPr>
        </p:nvSpPr>
        <p:spPr/>
        <p:txBody>
          <a:bodyPr/>
          <a:lstStyle/>
          <a:p>
            <a:pPr algn="ctr"/>
            <a:r>
              <a:rPr lang="cs-CZ" dirty="0" smtClean="0"/>
              <a:t>EU: Rozhodnutí o azylu ve 4. čtvrtletí 2015</a:t>
            </a:r>
            <a:endParaRPr lang="cs-CZ"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Migrace do České republiky</a:t>
            </a:r>
            <a:endParaRPr lang="cs-CZ" dirty="0"/>
          </a:p>
        </p:txBody>
      </p:sp>
      <p:sp>
        <p:nvSpPr>
          <p:cNvPr id="3" name="Zástupný symbol pro obsah 2"/>
          <p:cNvSpPr>
            <a:spLocks noGrp="1"/>
          </p:cNvSpPr>
          <p:nvPr>
            <p:ph idx="1"/>
          </p:nvPr>
        </p:nvSpPr>
        <p:spPr/>
        <p:txBody>
          <a:bodyPr/>
          <a:lstStyle/>
          <a:p>
            <a:r>
              <a:rPr lang="cs-CZ" dirty="0" smtClean="0"/>
              <a:t>458 000 cizinců na území ČR</a:t>
            </a:r>
          </a:p>
          <a:p>
            <a:pPr lvl="1"/>
            <a:r>
              <a:rPr lang="cs-CZ" dirty="0" smtClean="0"/>
              <a:t>58,2% z třetích zemí</a:t>
            </a:r>
          </a:p>
          <a:p>
            <a:pPr lvl="1"/>
            <a:r>
              <a:rPr lang="cs-CZ" dirty="0" smtClean="0"/>
              <a:t>Od roku 1989 vzrostl počet cizinců na území ČR třicetinásobně</a:t>
            </a:r>
          </a:p>
          <a:p>
            <a:r>
              <a:rPr lang="cs-CZ" dirty="0" smtClean="0"/>
              <a:t>Nejvíce cizinců je ze Slovenska</a:t>
            </a:r>
          </a:p>
          <a:p>
            <a:r>
              <a:rPr lang="cs-CZ" dirty="0" smtClean="0"/>
              <a:t>Občané z Ukrajiny, Vietnamu a Ruska tvoří cca 75% cizinců na území ČR</a:t>
            </a:r>
          </a:p>
          <a:p>
            <a:r>
              <a:rPr lang="cs-CZ" dirty="0" smtClean="0"/>
              <a:t>Dalšími zeměmi jsou USA, Mongolsko, Čína, </a:t>
            </a:r>
            <a:r>
              <a:rPr lang="cs-CZ" dirty="0"/>
              <a:t>K</a:t>
            </a:r>
            <a:r>
              <a:rPr lang="cs-CZ" dirty="0" smtClean="0"/>
              <a:t>azachstán a Moldavsko </a:t>
            </a:r>
          </a:p>
          <a:p>
            <a:r>
              <a:rPr lang="cs-CZ" dirty="0" smtClean="0"/>
              <a:t>Žen cizinek je 46,5%</a:t>
            </a:r>
            <a:endParaRPr lang="cs-CZ" dirty="0"/>
          </a:p>
        </p:txBody>
      </p:sp>
    </p:spTree>
    <p:extLst>
      <p:ext uri="{BB962C8B-B14F-4D97-AF65-F5344CB8AC3E}">
        <p14:creationId xmlns="" xmlns:p14="http://schemas.microsoft.com/office/powerpoint/2010/main" val="1091557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20418" y="1589627"/>
            <a:ext cx="10376703" cy="5836896"/>
          </a:xfrm>
        </p:spPr>
      </p:pic>
    </p:spTree>
    <p:extLst>
      <p:ext uri="{BB962C8B-B14F-4D97-AF65-F5344CB8AC3E}">
        <p14:creationId xmlns:p14="http://schemas.microsoft.com/office/powerpoint/2010/main" xmlns="" val="21503523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Žadatel o azyl</a:t>
            </a:r>
            <a:endParaRPr lang="cs-CZ" dirty="0"/>
          </a:p>
        </p:txBody>
      </p:sp>
      <p:sp>
        <p:nvSpPr>
          <p:cNvPr id="3" name="Zástupný symbol pro obsah 2"/>
          <p:cNvSpPr>
            <a:spLocks noGrp="1"/>
          </p:cNvSpPr>
          <p:nvPr>
            <p:ph idx="1"/>
          </p:nvPr>
        </p:nvSpPr>
        <p:spPr/>
        <p:txBody>
          <a:bodyPr/>
          <a:lstStyle/>
          <a:p>
            <a:r>
              <a:rPr lang="cs-CZ" dirty="0" smtClean="0"/>
              <a:t>Každý uprchlík/azylant je nejprve žadatelem o azyl</a:t>
            </a:r>
          </a:p>
          <a:p>
            <a:r>
              <a:rPr lang="cs-CZ" dirty="0" smtClean="0"/>
              <a:t>V roce 2015 bylo na světě 1,2 milionu žadatelů o azyl (UNHCR)</a:t>
            </a:r>
          </a:p>
          <a:p>
            <a:endParaRPr lang="cs-CZ" dirty="0" smtClean="0"/>
          </a:p>
          <a:p>
            <a:r>
              <a:rPr lang="cs-CZ" b="1" dirty="0" smtClean="0"/>
              <a:t>Zjevně nedůvodná žádost o udělení mezinárodní ochrany </a:t>
            </a:r>
          </a:p>
          <a:p>
            <a:r>
              <a:rPr lang="cs-CZ" dirty="0" smtClean="0"/>
              <a:t>V případě, kdy žadatel uvádí pouze ekonomické důvody, nesprávné údaje o své totožnosti, přichází z bezpečné země původu nebo ze třetí bezpečné země </a:t>
            </a:r>
          </a:p>
          <a:p>
            <a:r>
              <a:rPr lang="cs-CZ" dirty="0" smtClean="0"/>
              <a:t>Žádost je zamítnuta ve zkráceném řízení</a:t>
            </a:r>
          </a:p>
          <a:p>
            <a:endParaRPr lang="cs-CZ" dirty="0" smtClean="0"/>
          </a:p>
          <a:p>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Migrace vs. mobilita</a:t>
            </a:r>
            <a:endParaRPr lang="cs-CZ" dirty="0"/>
          </a:p>
        </p:txBody>
      </p:sp>
      <p:sp>
        <p:nvSpPr>
          <p:cNvPr id="3" name="Zástupný symbol pro obsah 2"/>
          <p:cNvSpPr>
            <a:spLocks noGrp="1"/>
          </p:cNvSpPr>
          <p:nvPr>
            <p:ph idx="1"/>
          </p:nvPr>
        </p:nvSpPr>
        <p:spPr/>
        <p:txBody>
          <a:bodyPr/>
          <a:lstStyle/>
          <a:p>
            <a:r>
              <a:rPr lang="cs-CZ" b="1" dirty="0" smtClean="0"/>
              <a:t>Migrace</a:t>
            </a:r>
            <a:r>
              <a:rPr lang="cs-CZ" dirty="0" smtClean="0"/>
              <a:t> </a:t>
            </a:r>
          </a:p>
          <a:p>
            <a:r>
              <a:rPr lang="cs-CZ" dirty="0" smtClean="0"/>
              <a:t>Různé druhy pohybů v průběhu času</a:t>
            </a:r>
          </a:p>
          <a:p>
            <a:r>
              <a:rPr lang="cs-CZ" dirty="0" smtClean="0"/>
              <a:t>Časová hranice</a:t>
            </a:r>
          </a:p>
          <a:p>
            <a:r>
              <a:rPr lang="cs-CZ" dirty="0" smtClean="0"/>
              <a:t>K migraci dochází při trvalé změně bydliště</a:t>
            </a:r>
          </a:p>
          <a:p>
            <a:endParaRPr lang="cs-CZ" dirty="0" smtClean="0"/>
          </a:p>
          <a:p>
            <a:r>
              <a:rPr lang="cs-CZ" b="1" dirty="0" smtClean="0"/>
              <a:t>Mobilita </a:t>
            </a:r>
          </a:p>
          <a:p>
            <a:r>
              <a:rPr lang="cs-CZ" dirty="0" smtClean="0"/>
              <a:t>Pohyb jednotlivců nebo skupin </a:t>
            </a:r>
          </a:p>
          <a:p>
            <a:r>
              <a:rPr lang="cs-CZ" dirty="0" smtClean="0"/>
              <a:t>Sociální nebo ekonomická úroveň – vertikální a horizontální</a:t>
            </a:r>
          </a:p>
          <a:p>
            <a:endParaRPr lang="cs-CZ"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Bezpečná třetí země (safe </a:t>
            </a:r>
            <a:r>
              <a:rPr lang="cs-CZ" dirty="0" err="1" smtClean="0"/>
              <a:t>third</a:t>
            </a:r>
            <a:r>
              <a:rPr lang="cs-CZ" dirty="0" smtClean="0"/>
              <a:t> country)</a:t>
            </a:r>
            <a:endParaRPr lang="cs-CZ" dirty="0"/>
          </a:p>
        </p:txBody>
      </p:sp>
      <p:sp>
        <p:nvSpPr>
          <p:cNvPr id="3" name="Zástupný symbol pro obsah 2"/>
          <p:cNvSpPr>
            <a:spLocks noGrp="1"/>
          </p:cNvSpPr>
          <p:nvPr>
            <p:ph idx="1"/>
          </p:nvPr>
        </p:nvSpPr>
        <p:spPr/>
        <p:txBody>
          <a:bodyPr/>
          <a:lstStyle/>
          <a:p>
            <a:r>
              <a:rPr lang="cs-CZ" sz="2400" dirty="0"/>
              <a:t>P</a:t>
            </a:r>
            <a:r>
              <a:rPr lang="cs-CZ" sz="2400" dirty="0" smtClean="0"/>
              <a:t>odle </a:t>
            </a:r>
            <a:r>
              <a:rPr lang="cs-CZ" sz="2400" dirty="0"/>
              <a:t>zákona o azylu se bezpečnou třetí zemí rozumí </a:t>
            </a:r>
            <a:r>
              <a:rPr lang="cs-CZ" sz="2400" b="1" dirty="0"/>
              <a:t>stát jiný než stát, jehož je cizinec státním občanem </a:t>
            </a:r>
            <a:r>
              <a:rPr lang="cs-CZ" sz="2400" dirty="0"/>
              <a:t>(v případě osoby bez státního občanství stát posledního trvalého bydliště), </a:t>
            </a:r>
            <a:r>
              <a:rPr lang="cs-CZ" sz="2400" b="1" dirty="0"/>
              <a:t>ve kterém cizinec pobýval před vstupem na území, a do kterého se může tento cizinec vrátit</a:t>
            </a:r>
            <a:r>
              <a:rPr lang="cs-CZ" sz="2400" dirty="0"/>
              <a:t> a požádat o udělení postavení uprchlíka podle mezinárodní smlouvy, aniž by byl vystaven pronásledování, mučení, nelidskému nebo ponižujícímu zacházení nebo </a:t>
            </a:r>
            <a:r>
              <a:rPr lang="cs-CZ" sz="2400" dirty="0" smtClean="0"/>
              <a:t>trestu.</a:t>
            </a:r>
          </a:p>
          <a:p>
            <a:pPr marL="0" indent="0">
              <a:buNone/>
            </a:pPr>
            <a:endParaRPr lang="cs-CZ"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03338" y="0"/>
            <a:ext cx="6391275" cy="6867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618081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33252" y="3342783"/>
            <a:ext cx="7560000" cy="748080"/>
          </a:xfrm>
        </p:spPr>
        <p:txBody>
          <a:bodyPr>
            <a:noAutofit/>
          </a:bodyPr>
          <a:lstStyle/>
          <a:p>
            <a:pPr algn="ctr"/>
            <a:r>
              <a:rPr lang="cs-CZ" sz="6000" dirty="0" smtClean="0"/>
              <a:t>Migrace a stát</a:t>
            </a:r>
            <a:br>
              <a:rPr lang="cs-CZ" sz="6000" dirty="0" smtClean="0"/>
            </a:br>
            <a:endParaRPr lang="cs-CZ" sz="6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smtClean="0"/>
              <a:t>Univerzální deklarace lidských práv</a:t>
            </a:r>
            <a:br>
              <a:rPr lang="cs-CZ" dirty="0" smtClean="0"/>
            </a:br>
            <a:endParaRPr lang="cs-CZ" dirty="0"/>
          </a:p>
        </p:txBody>
      </p:sp>
      <p:sp>
        <p:nvSpPr>
          <p:cNvPr id="4" name="Zástupný symbol pro obsah 3"/>
          <p:cNvSpPr>
            <a:spLocks noGrp="1"/>
          </p:cNvSpPr>
          <p:nvPr>
            <p:ph idx="1"/>
          </p:nvPr>
        </p:nvSpPr>
        <p:spPr/>
        <p:txBody>
          <a:bodyPr>
            <a:normAutofit fontScale="92500" lnSpcReduction="20000"/>
          </a:bodyPr>
          <a:lstStyle/>
          <a:p>
            <a:pPr>
              <a:buNone/>
            </a:pPr>
            <a:r>
              <a:rPr lang="cs-CZ" sz="2800" b="1" dirty="0" smtClean="0"/>
              <a:t>Článek 13</a:t>
            </a:r>
          </a:p>
          <a:p>
            <a:pPr>
              <a:buNone/>
            </a:pPr>
            <a:r>
              <a:rPr lang="cs-CZ" sz="2800" dirty="0" smtClean="0"/>
              <a:t>(1) Každý má právo volně se pohybovat</a:t>
            </a:r>
          </a:p>
          <a:p>
            <a:pPr>
              <a:buNone/>
            </a:pPr>
            <a:r>
              <a:rPr lang="cs-CZ" sz="2800" dirty="0" smtClean="0"/>
              <a:t>a svobodně si volit bydliště uvnitř určitého</a:t>
            </a:r>
          </a:p>
          <a:p>
            <a:pPr>
              <a:buNone/>
            </a:pPr>
            <a:r>
              <a:rPr lang="cs-CZ" sz="2800" dirty="0" smtClean="0"/>
              <a:t>státu.</a:t>
            </a:r>
          </a:p>
          <a:p>
            <a:pPr>
              <a:buNone/>
            </a:pPr>
            <a:endParaRPr lang="cs-CZ" sz="2800" dirty="0" smtClean="0"/>
          </a:p>
          <a:p>
            <a:pPr>
              <a:buNone/>
            </a:pPr>
            <a:r>
              <a:rPr lang="cs-CZ" sz="2800" dirty="0" smtClean="0"/>
              <a:t>(2) Každý má právo opustit kteroukoli</a:t>
            </a:r>
          </a:p>
          <a:p>
            <a:pPr>
              <a:buNone/>
            </a:pPr>
            <a:r>
              <a:rPr lang="cs-CZ" sz="2800" dirty="0" smtClean="0"/>
              <a:t>zemi, i  svou vlastní, a  vrátit se do své</a:t>
            </a:r>
          </a:p>
          <a:p>
            <a:pPr>
              <a:buNone/>
            </a:pPr>
            <a:r>
              <a:rPr lang="cs-CZ" sz="2800" dirty="0" smtClean="0"/>
              <a:t>země. </a:t>
            </a:r>
          </a:p>
          <a:p>
            <a:pPr>
              <a:buNone/>
            </a:pPr>
            <a:r>
              <a:rPr lang="cs-CZ" dirty="0" smtClean="0"/>
              <a:t>	</a:t>
            </a:r>
          </a:p>
          <a:p>
            <a:pPr>
              <a:buNone/>
            </a:pPr>
            <a:r>
              <a:rPr lang="en-US" dirty="0" smtClean="0"/>
              <a:t> </a:t>
            </a:r>
          </a:p>
          <a:p>
            <a:endParaRPr lang="cs-CZ" dirty="0" smtClean="0"/>
          </a:p>
          <a:p>
            <a:endParaRPr lang="cs-CZ"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smtClean="0"/>
              <a:t>Jak státy řídí migraci?</a:t>
            </a:r>
            <a:endParaRPr lang="cs-CZ" dirty="0"/>
          </a:p>
        </p:txBody>
      </p:sp>
      <p:sp>
        <p:nvSpPr>
          <p:cNvPr id="6" name="Zástupný symbol pro obsah 5"/>
          <p:cNvSpPr>
            <a:spLocks noGrp="1"/>
          </p:cNvSpPr>
          <p:nvPr>
            <p:ph idx="1"/>
          </p:nvPr>
        </p:nvSpPr>
        <p:spPr/>
        <p:txBody>
          <a:bodyPr/>
          <a:lstStyle/>
          <a:p>
            <a:r>
              <a:rPr lang="cs-CZ" dirty="0" smtClean="0"/>
              <a:t>Víza</a:t>
            </a:r>
          </a:p>
          <a:p>
            <a:r>
              <a:rPr lang="cs-CZ" dirty="0" smtClean="0"/>
              <a:t>Biometrické údaje v pasech</a:t>
            </a:r>
          </a:p>
          <a:p>
            <a:r>
              <a:rPr lang="cs-CZ" dirty="0" smtClean="0"/>
              <a:t>EURODAC </a:t>
            </a:r>
            <a:r>
              <a:rPr lang="cs-CZ" dirty="0"/>
              <a:t>– evropská databáze otisků </a:t>
            </a:r>
            <a:r>
              <a:rPr lang="cs-CZ" dirty="0" smtClean="0"/>
              <a:t>prstů</a:t>
            </a:r>
          </a:p>
          <a:p>
            <a:endParaRPr lang="cs-CZ" dirty="0" smtClean="0"/>
          </a:p>
          <a:p>
            <a:r>
              <a:rPr lang="cs-CZ" dirty="0" smtClean="0"/>
              <a:t>Dublinský systém – Dublinská úmluva I, II, </a:t>
            </a:r>
            <a:r>
              <a:rPr lang="cs-CZ" b="1" dirty="0" smtClean="0"/>
              <a:t>III</a:t>
            </a:r>
            <a:r>
              <a:rPr lang="cs-CZ" dirty="0" smtClean="0"/>
              <a:t> (1997, 2006, 2013)</a:t>
            </a:r>
          </a:p>
          <a:p>
            <a:pPr lvl="1"/>
            <a:r>
              <a:rPr lang="cs-CZ" dirty="0" smtClean="0"/>
              <a:t>Má zjistit, který členský stát je zodpovědný za zpracování žádosti o azyl </a:t>
            </a:r>
          </a:p>
          <a:p>
            <a:pPr lvl="1"/>
            <a:r>
              <a:rPr lang="cs-CZ" dirty="0" smtClean="0"/>
              <a:t>Cílem je omezit azylová řízení v různých zemích EU </a:t>
            </a:r>
          </a:p>
          <a:p>
            <a:pPr lvl="1"/>
            <a:r>
              <a:rPr lang="en-US" dirty="0" smtClean="0"/>
              <a:t>“</a:t>
            </a:r>
            <a:r>
              <a:rPr lang="cs-CZ" dirty="0" err="1" smtClean="0"/>
              <a:t>One</a:t>
            </a:r>
            <a:r>
              <a:rPr lang="cs-CZ" dirty="0" smtClean="0"/>
              <a:t> </a:t>
            </a:r>
            <a:r>
              <a:rPr lang="cs-CZ" dirty="0" err="1" smtClean="0"/>
              <a:t>chance</a:t>
            </a:r>
            <a:r>
              <a:rPr lang="cs-CZ" dirty="0" smtClean="0"/>
              <a:t> </a:t>
            </a:r>
            <a:r>
              <a:rPr lang="cs-CZ" dirty="0" err="1" smtClean="0"/>
              <a:t>only</a:t>
            </a:r>
            <a:r>
              <a:rPr lang="en-US" dirty="0" smtClean="0"/>
              <a:t>”</a:t>
            </a:r>
            <a:r>
              <a:rPr lang="cs-CZ" dirty="0" smtClean="0"/>
              <a:t> systém</a:t>
            </a:r>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98504" y="220821"/>
            <a:ext cx="4100541" cy="2735148"/>
          </a:xfrm>
          <a:prstGeom prst="rect">
            <a:avLst/>
          </a:prstGeom>
        </p:spPr>
      </p:pic>
    </p:spTree>
    <p:extLst>
      <p:ext uri="{BB962C8B-B14F-4D97-AF65-F5344CB8AC3E}">
        <p14:creationId xmlns:p14="http://schemas.microsoft.com/office/powerpoint/2010/main" xmlns="" val="11926224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Interakce s minoritní skupinou</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xmlns="" val="2020748004"/>
              </p:ext>
            </p:extLst>
          </p:nvPr>
        </p:nvGraphicFramePr>
        <p:xfrm>
          <a:off x="720723" y="2460623"/>
          <a:ext cx="7287898" cy="2873376"/>
        </p:xfrm>
        <a:graphic>
          <a:graphicData uri="http://schemas.openxmlformats.org/drawingml/2006/table">
            <a:tbl>
              <a:tblPr bandRow="1">
                <a:tableStyleId>{5C22544A-7EE6-4342-B048-85BDC9FD1C3A}</a:tableStyleId>
              </a:tblPr>
              <a:tblGrid>
                <a:gridCol w="3643949"/>
                <a:gridCol w="3643949"/>
              </a:tblGrid>
              <a:tr h="1436688">
                <a:tc>
                  <a:txBody>
                    <a:bodyPr/>
                    <a:lstStyle/>
                    <a:p>
                      <a:pPr algn="ctr"/>
                      <a:endParaRPr lang="cs-CZ" sz="2400" b="1" dirty="0" smtClean="0"/>
                    </a:p>
                    <a:p>
                      <a:pPr algn="ctr"/>
                      <a:r>
                        <a:rPr lang="cs-CZ" sz="2400" b="1" dirty="0" smtClean="0"/>
                        <a:t>INTEGRACE</a:t>
                      </a:r>
                      <a:endParaRPr lang="cs-CZ" sz="2400" b="1" dirty="0"/>
                    </a:p>
                  </a:txBody>
                  <a:tcPr/>
                </a:tc>
                <a:tc>
                  <a:txBody>
                    <a:bodyPr/>
                    <a:lstStyle/>
                    <a:p>
                      <a:pPr algn="ctr"/>
                      <a:endParaRPr lang="cs-CZ" sz="2400" b="1" dirty="0" smtClean="0"/>
                    </a:p>
                    <a:p>
                      <a:pPr algn="ctr"/>
                      <a:r>
                        <a:rPr lang="cs-CZ" sz="2400" b="1" dirty="0" smtClean="0"/>
                        <a:t>SEPARACE/SEGREGACE</a:t>
                      </a:r>
                      <a:endParaRPr lang="cs-CZ" sz="2400" b="1" dirty="0"/>
                    </a:p>
                  </a:txBody>
                  <a:tcPr/>
                </a:tc>
              </a:tr>
              <a:tr h="1436688">
                <a:tc>
                  <a:txBody>
                    <a:bodyPr/>
                    <a:lstStyle/>
                    <a:p>
                      <a:pPr algn="ctr"/>
                      <a:endParaRPr lang="cs-CZ" sz="2400" b="1" dirty="0" smtClean="0"/>
                    </a:p>
                    <a:p>
                      <a:pPr algn="ctr"/>
                      <a:r>
                        <a:rPr lang="cs-CZ" sz="2400" b="1" dirty="0" smtClean="0"/>
                        <a:t>ASIMILACE</a:t>
                      </a:r>
                      <a:endParaRPr lang="cs-CZ" sz="2400" b="1" dirty="0"/>
                    </a:p>
                  </a:txBody>
                  <a:tcPr/>
                </a:tc>
                <a:tc>
                  <a:txBody>
                    <a:bodyPr/>
                    <a:lstStyle/>
                    <a:p>
                      <a:pPr algn="ctr"/>
                      <a:endParaRPr lang="cs-CZ" sz="2400" b="1" dirty="0" smtClean="0"/>
                    </a:p>
                    <a:p>
                      <a:pPr algn="ctr"/>
                      <a:r>
                        <a:rPr lang="cs-CZ" sz="2400" b="1" dirty="0" smtClean="0"/>
                        <a:t>MARGINALIZACE</a:t>
                      </a:r>
                      <a:endParaRPr lang="cs-CZ" sz="2400" b="1" dirty="0"/>
                    </a:p>
                  </a:txBody>
                  <a:tcPr/>
                </a:tc>
              </a:tr>
            </a:tbl>
          </a:graphicData>
        </a:graphic>
      </p:graphicFrame>
    </p:spTree>
    <p:extLst>
      <p:ext uri="{BB962C8B-B14F-4D97-AF65-F5344CB8AC3E}">
        <p14:creationId xmlns:p14="http://schemas.microsoft.com/office/powerpoint/2010/main" xmlns="" val="3095314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Multikulturalismus</a:t>
            </a:r>
            <a:endParaRPr lang="cs-CZ" dirty="0"/>
          </a:p>
        </p:txBody>
      </p:sp>
      <p:sp>
        <p:nvSpPr>
          <p:cNvPr id="3" name="Zástupný symbol pro obsah 2"/>
          <p:cNvSpPr>
            <a:spLocks noGrp="1"/>
          </p:cNvSpPr>
          <p:nvPr>
            <p:ph idx="1"/>
          </p:nvPr>
        </p:nvSpPr>
        <p:spPr/>
        <p:txBody>
          <a:bodyPr/>
          <a:lstStyle/>
          <a:p>
            <a:r>
              <a:rPr lang="cs-CZ" dirty="0" smtClean="0"/>
              <a:t>Kanada, Austrálie, Velká Británie, Nizozemí, Švédsko</a:t>
            </a:r>
          </a:p>
          <a:p>
            <a:r>
              <a:rPr lang="cs-CZ" dirty="0" smtClean="0"/>
              <a:t>Imigranti by měli mít stejná práva ve všech oblastech společnosti, nemusí se automaticky vzdávat </a:t>
            </a:r>
            <a:r>
              <a:rPr lang="cs-CZ" dirty="0" err="1" smtClean="0"/>
              <a:t>diverzity</a:t>
            </a:r>
            <a:endParaRPr lang="cs-CZ" dirty="0" smtClean="0"/>
          </a:p>
          <a:p>
            <a:r>
              <a:rPr lang="cs-CZ" dirty="0" smtClean="0"/>
              <a:t>Očekává se souhlas s klíčovými hodnotami</a:t>
            </a:r>
          </a:p>
          <a:p>
            <a:r>
              <a:rPr lang="cs-CZ" dirty="0" smtClean="0"/>
              <a:t>USA – kulturní rozdíly a etnické komunity jsou akceptován</a:t>
            </a:r>
            <a:r>
              <a:rPr lang="en-US" dirty="0" smtClean="0"/>
              <a:t>y</a:t>
            </a:r>
            <a:r>
              <a:rPr lang="cs-CZ" dirty="0" smtClean="0"/>
              <a:t>, ale není rolí státu zajišťovat podporovat zachování kultur</a:t>
            </a:r>
          </a:p>
          <a:p>
            <a:r>
              <a:rPr lang="cs-CZ" dirty="0" smtClean="0"/>
              <a:t>Kanada, Austrálie, Švédsko – multikulturalismus jako vládní politika → ochota akceptovat kulturní rozdíly, stát zajišťuje rovná práva pro minority</a:t>
            </a:r>
          </a:p>
          <a:p>
            <a:r>
              <a:rPr lang="cs-CZ" dirty="0" smtClean="0"/>
              <a:t>Trend odklonu od multikulturalismu – důraz na sociální a ekonomickou integraci</a:t>
            </a:r>
          </a:p>
          <a:p>
            <a:endParaRPr lang="cs-CZ" dirty="0" smtClean="0"/>
          </a:p>
          <a:p>
            <a:endParaRPr lang="cs-CZ" dirty="0" smtClean="0"/>
          </a:p>
          <a:p>
            <a:pPr>
              <a:buNone/>
            </a:pPr>
            <a:endParaRPr lang="cs-CZ"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Kanada</a:t>
            </a:r>
            <a:endParaRPr lang="cs-CZ" dirty="0"/>
          </a:p>
        </p:txBody>
      </p:sp>
      <p:pic>
        <p:nvPicPr>
          <p:cNvPr id="102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729331" y="1789043"/>
            <a:ext cx="4588025" cy="47248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ovéPole 3"/>
          <p:cNvSpPr txBox="1"/>
          <p:nvPr/>
        </p:nvSpPr>
        <p:spPr>
          <a:xfrm>
            <a:off x="617517" y="5652654"/>
            <a:ext cx="2470067" cy="640816"/>
          </a:xfrm>
          <a:prstGeom prst="rect">
            <a:avLst/>
          </a:prstGeom>
          <a:noFill/>
        </p:spPr>
        <p:txBody>
          <a:bodyPr wrap="square" rtlCol="0">
            <a:spAutoFit/>
          </a:bodyPr>
          <a:lstStyle/>
          <a:p>
            <a:r>
              <a:rPr lang="cs-CZ" i="1" dirty="0" smtClean="0"/>
              <a:t>Source: </a:t>
            </a:r>
            <a:r>
              <a:rPr lang="cs-CZ" i="1" dirty="0" err="1" smtClean="0"/>
              <a:t>StatsCan</a:t>
            </a:r>
            <a:r>
              <a:rPr lang="cs-CZ" i="1" dirty="0" smtClean="0"/>
              <a:t> and </a:t>
            </a:r>
            <a:r>
              <a:rPr lang="cs-CZ" i="1" dirty="0" err="1" smtClean="0"/>
              <a:t>Huffington</a:t>
            </a:r>
            <a:r>
              <a:rPr lang="cs-CZ" i="1" dirty="0" smtClean="0"/>
              <a:t> Post</a:t>
            </a:r>
            <a:endParaRPr lang="cs-CZ" i="1" dirty="0"/>
          </a:p>
        </p:txBody>
      </p:sp>
    </p:spTree>
    <p:extLst>
      <p:ext uri="{BB962C8B-B14F-4D97-AF65-F5344CB8AC3E}">
        <p14:creationId xmlns="" xmlns:p14="http://schemas.microsoft.com/office/powerpoint/2010/main" val="12763296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Získání občanství</a:t>
            </a:r>
            <a:endParaRPr lang="cs-CZ" dirty="0"/>
          </a:p>
        </p:txBody>
      </p:sp>
      <p:sp>
        <p:nvSpPr>
          <p:cNvPr id="3" name="Zástupný symbol pro obsah 2"/>
          <p:cNvSpPr>
            <a:spLocks noGrp="1"/>
          </p:cNvSpPr>
          <p:nvPr>
            <p:ph idx="1"/>
          </p:nvPr>
        </p:nvSpPr>
        <p:spPr/>
        <p:txBody>
          <a:bodyPr/>
          <a:lstStyle/>
          <a:p>
            <a:r>
              <a:rPr lang="cs-CZ" b="1" dirty="0" smtClean="0"/>
              <a:t>I</a:t>
            </a:r>
            <a:r>
              <a:rPr lang="en-US" b="1" dirty="0" smtClean="0"/>
              <a:t>us soli </a:t>
            </a:r>
            <a:r>
              <a:rPr lang="en-US" dirty="0" smtClean="0"/>
              <a:t>(“the right of soil”)</a:t>
            </a:r>
            <a:r>
              <a:rPr lang="cs-CZ" dirty="0" smtClean="0"/>
              <a:t> – narození na území daného státu</a:t>
            </a:r>
            <a:endParaRPr lang="en-US" dirty="0" smtClean="0"/>
          </a:p>
          <a:p>
            <a:r>
              <a:rPr lang="cs-CZ" b="1" dirty="0"/>
              <a:t>I</a:t>
            </a:r>
            <a:r>
              <a:rPr lang="en-US" b="1" dirty="0" smtClean="0"/>
              <a:t>us </a:t>
            </a:r>
            <a:r>
              <a:rPr lang="en-US" b="1" dirty="0" err="1" smtClean="0"/>
              <a:t>sanguinis</a:t>
            </a:r>
            <a:r>
              <a:rPr lang="en-US" b="1" dirty="0" smtClean="0"/>
              <a:t> </a:t>
            </a:r>
            <a:r>
              <a:rPr lang="en-US" dirty="0" smtClean="0"/>
              <a:t>(“the right of blood”)</a:t>
            </a:r>
            <a:r>
              <a:rPr lang="cs-CZ" dirty="0" smtClean="0"/>
              <a:t> – předává se od občanů daného státu</a:t>
            </a:r>
          </a:p>
          <a:p>
            <a:endParaRPr lang="cs-CZ" dirty="0"/>
          </a:p>
          <a:p>
            <a:r>
              <a:rPr lang="cs-CZ" dirty="0" smtClean="0"/>
              <a:t>Mnoho států má mix těchto dvou principů</a:t>
            </a:r>
          </a:p>
          <a:p>
            <a:r>
              <a:rPr lang="cs-CZ" dirty="0" smtClean="0"/>
              <a:t>Státy imigrační (USA, Kanada, Austrálie, některé země Jižní Ameriky) více využívají </a:t>
            </a:r>
            <a:r>
              <a:rPr lang="cs-CZ" dirty="0"/>
              <a:t>i</a:t>
            </a:r>
            <a:r>
              <a:rPr lang="cs-CZ" dirty="0" smtClean="0"/>
              <a:t>us soli</a:t>
            </a:r>
          </a:p>
          <a:p>
            <a:r>
              <a:rPr lang="cs-CZ" dirty="0" smtClean="0"/>
              <a:t>Např. v Německu, Japonsku a Švýcarsku je poměrně obtížné získat občanství</a:t>
            </a:r>
          </a:p>
          <a:p>
            <a:endParaRPr lang="en-US" dirty="0" smtClean="0"/>
          </a:p>
        </p:txBody>
      </p:sp>
    </p:spTree>
    <p:extLst>
      <p:ext uri="{BB962C8B-B14F-4D97-AF65-F5344CB8AC3E}">
        <p14:creationId xmlns:p14="http://schemas.microsoft.com/office/powerpoint/2010/main" xmlns="" val="23534109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33252" y="3342783"/>
            <a:ext cx="7560000" cy="748080"/>
          </a:xfrm>
        </p:spPr>
        <p:txBody>
          <a:bodyPr>
            <a:noAutofit/>
          </a:bodyPr>
          <a:lstStyle/>
          <a:p>
            <a:pPr algn="ctr"/>
            <a:r>
              <a:rPr lang="cs-CZ" sz="6000" dirty="0" smtClean="0"/>
              <a:t>Nucená migrace</a:t>
            </a:r>
            <a:br>
              <a:rPr lang="cs-CZ" sz="6000" dirty="0" smtClean="0"/>
            </a:br>
            <a:endParaRPr lang="cs-CZ" sz="6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Fáze migrace</a:t>
            </a:r>
            <a:endParaRPr lang="cs-CZ" dirty="0"/>
          </a:p>
        </p:txBody>
      </p:sp>
      <p:graphicFrame>
        <p:nvGraphicFramePr>
          <p:cNvPr id="4" name="Zástupný symbol pro obsah 3"/>
          <p:cNvGraphicFramePr>
            <a:graphicFrameLocks noGrp="1"/>
          </p:cNvGraphicFramePr>
          <p:nvPr>
            <p:ph idx="1"/>
          </p:nvPr>
        </p:nvGraphicFramePr>
        <p:xfrm>
          <a:off x="720725" y="2460625"/>
          <a:ext cx="7559675" cy="3898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Řešení uprchlických situací</a:t>
            </a:r>
            <a:endParaRPr lang="cs-CZ" dirty="0"/>
          </a:p>
        </p:txBody>
      </p:sp>
      <p:graphicFrame>
        <p:nvGraphicFramePr>
          <p:cNvPr id="5" name="Diagram 4"/>
          <p:cNvGraphicFramePr/>
          <p:nvPr/>
        </p:nvGraphicFramePr>
        <p:xfrm>
          <a:off x="1499923" y="2202248"/>
          <a:ext cx="5999692" cy="3999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Přesídlení</a:t>
            </a:r>
            <a:endParaRPr lang="cs-CZ" dirty="0"/>
          </a:p>
        </p:txBody>
      </p:sp>
      <p:sp>
        <p:nvSpPr>
          <p:cNvPr id="3" name="Zástupný symbol pro obsah 2"/>
          <p:cNvSpPr>
            <a:spLocks noGrp="1"/>
          </p:cNvSpPr>
          <p:nvPr>
            <p:ph idx="1"/>
          </p:nvPr>
        </p:nvSpPr>
        <p:spPr/>
        <p:txBody>
          <a:bodyPr/>
          <a:lstStyle/>
          <a:p>
            <a:r>
              <a:rPr lang="cs-CZ" dirty="0" smtClean="0"/>
              <a:t>Až po získání statutu uprchlíka v první zemi azylu</a:t>
            </a:r>
          </a:p>
          <a:p>
            <a:r>
              <a:rPr lang="cs-CZ" dirty="0" smtClean="0"/>
              <a:t>2015: 81 000 lidí bylo přesídleno za pomoci UNHCR</a:t>
            </a:r>
          </a:p>
          <a:p>
            <a:pPr lvl="1"/>
            <a:r>
              <a:rPr lang="cs-CZ" dirty="0" smtClean="0"/>
              <a:t>Malajsie: 12 547</a:t>
            </a:r>
          </a:p>
          <a:p>
            <a:pPr lvl="1"/>
            <a:r>
              <a:rPr lang="cs-CZ" dirty="0" smtClean="0"/>
              <a:t>Turecko: 7 577</a:t>
            </a:r>
          </a:p>
          <a:p>
            <a:pPr lvl="1"/>
            <a:r>
              <a:rPr lang="cs-CZ" dirty="0" smtClean="0"/>
              <a:t>Libanon: 7 109</a:t>
            </a:r>
          </a:p>
          <a:p>
            <a:r>
              <a:rPr lang="cs-CZ" dirty="0" smtClean="0"/>
              <a:t>24% lidí mělo přímou zkušenost s mučením a násilím</a:t>
            </a:r>
          </a:p>
          <a:p>
            <a:r>
              <a:rPr lang="cs-CZ" dirty="0" smtClean="0"/>
              <a:t>1 z 50 uprchlíků má šanci na přesídlení</a:t>
            </a:r>
          </a:p>
          <a:p>
            <a:r>
              <a:rPr lang="cs-CZ" dirty="0" smtClean="0"/>
              <a:t>Role politiky (priorita pro Syřany)</a:t>
            </a:r>
          </a:p>
          <a:p>
            <a:endParaRPr lang="cs-CZ" dirty="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Přesídlení z Jordánska do </a:t>
            </a:r>
            <a:r>
              <a:rPr lang="cs-CZ" dirty="0" smtClean="0"/>
              <a:t>Kanady (</a:t>
            </a:r>
            <a:r>
              <a:rPr lang="cs-CZ" dirty="0" err="1" smtClean="0"/>
              <a:t>Jordan</a:t>
            </a:r>
            <a:r>
              <a:rPr lang="cs-CZ" dirty="0" smtClean="0"/>
              <a:t>: </a:t>
            </a:r>
            <a:r>
              <a:rPr lang="cs-CZ" dirty="0" err="1" smtClean="0"/>
              <a:t>Hoping</a:t>
            </a:r>
            <a:r>
              <a:rPr lang="cs-CZ" dirty="0" smtClean="0"/>
              <a:t> </a:t>
            </a:r>
            <a:r>
              <a:rPr lang="cs-CZ" dirty="0" err="1" smtClean="0"/>
              <a:t>for</a:t>
            </a:r>
            <a:r>
              <a:rPr lang="cs-CZ" dirty="0" smtClean="0"/>
              <a:t> a New </a:t>
            </a:r>
            <a:r>
              <a:rPr lang="cs-CZ" dirty="0" err="1" smtClean="0"/>
              <a:t>Life</a:t>
            </a:r>
            <a:r>
              <a:rPr lang="cs-CZ" dirty="0" smtClean="0"/>
              <a:t> in </a:t>
            </a:r>
            <a:r>
              <a:rPr lang="cs-CZ" dirty="0" err="1" smtClean="0"/>
              <a:t>Canada</a:t>
            </a:r>
            <a:r>
              <a:rPr lang="cs-CZ" dirty="0" smtClean="0"/>
              <a:t>) </a:t>
            </a:r>
            <a:br>
              <a:rPr lang="cs-CZ" dirty="0" smtClean="0"/>
            </a:br>
            <a:endParaRPr lang="cs-CZ" dirty="0"/>
          </a:p>
        </p:txBody>
      </p:sp>
      <p:pic>
        <p:nvPicPr>
          <p:cNvPr id="4" name="Zástupný symbol pro obsah 3" descr="image.jpg">
            <a:hlinkClick r:id="rId2"/>
          </p:cNvPr>
          <p:cNvPicPr>
            <a:picLocks noGrp="1" noChangeAspect="1"/>
          </p:cNvPicPr>
          <p:nvPr>
            <p:ph idx="1"/>
          </p:nvPr>
        </p:nvPicPr>
        <p:blipFill>
          <a:blip r:embed="rId3" cstate="print"/>
          <a:stretch>
            <a:fillRect/>
          </a:stretch>
        </p:blipFill>
        <p:spPr>
          <a:xfrm>
            <a:off x="1034873" y="2460625"/>
            <a:ext cx="6931378" cy="3898900"/>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Závazky zemí k přesídlení cca 180 tis. Syřanů</a:t>
            </a:r>
            <a:endParaRPr lang="cs-CZ" dirty="0"/>
          </a:p>
        </p:txBody>
      </p:sp>
      <p:sp>
        <p:nvSpPr>
          <p:cNvPr id="3" name="Zástupný symbol pro obsah 2"/>
          <p:cNvSpPr>
            <a:spLocks noGrp="1"/>
          </p:cNvSpPr>
          <p:nvPr>
            <p:ph idx="1"/>
          </p:nvPr>
        </p:nvSpPr>
        <p:spPr/>
        <p:txBody>
          <a:bodyPr/>
          <a:lstStyle/>
          <a:p>
            <a:endParaRPr lang="cs-CZ"/>
          </a:p>
        </p:txBody>
      </p:sp>
      <p:pic>
        <p:nvPicPr>
          <p:cNvPr id="1027" name="Picture 3"/>
          <p:cNvPicPr>
            <a:picLocks noChangeAspect="1" noChangeArrowheads="1"/>
          </p:cNvPicPr>
          <p:nvPr/>
        </p:nvPicPr>
        <p:blipFill>
          <a:blip r:embed="rId2" cstate="print"/>
          <a:srcRect/>
          <a:stretch>
            <a:fillRect/>
          </a:stretch>
        </p:blipFill>
        <p:spPr bwMode="auto">
          <a:xfrm>
            <a:off x="707818" y="2232990"/>
            <a:ext cx="7601518" cy="4326836"/>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Principy uprchlického práva</a:t>
            </a:r>
            <a:endParaRPr lang="cs-CZ" dirty="0"/>
          </a:p>
        </p:txBody>
      </p:sp>
      <p:graphicFrame>
        <p:nvGraphicFramePr>
          <p:cNvPr id="3" name="Diagram 2"/>
          <p:cNvGraphicFramePr/>
          <p:nvPr/>
        </p:nvGraphicFramePr>
        <p:xfrm>
          <a:off x="1340898" y="2255259"/>
          <a:ext cx="5999692" cy="3999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Non-</a:t>
            </a:r>
            <a:r>
              <a:rPr lang="cs-CZ" dirty="0" err="1"/>
              <a:t>refoulement</a:t>
            </a:r>
            <a:endParaRPr lang="cs-CZ" dirty="0"/>
          </a:p>
        </p:txBody>
      </p:sp>
      <p:sp>
        <p:nvSpPr>
          <p:cNvPr id="3" name="Zástupný symbol pro obsah 2"/>
          <p:cNvSpPr>
            <a:spLocks noGrp="1"/>
          </p:cNvSpPr>
          <p:nvPr>
            <p:ph idx="1"/>
          </p:nvPr>
        </p:nvSpPr>
        <p:spPr>
          <a:xfrm>
            <a:off x="708124" y="2056805"/>
            <a:ext cx="7560000" cy="3898669"/>
          </a:xfrm>
        </p:spPr>
        <p:txBody>
          <a:bodyPr/>
          <a:lstStyle/>
          <a:p>
            <a:pPr>
              <a:buNone/>
            </a:pPr>
            <a:endParaRPr lang="cs-CZ" dirty="0"/>
          </a:p>
        </p:txBody>
      </p:sp>
      <p:sp>
        <p:nvSpPr>
          <p:cNvPr id="4" name="Elipsa 3"/>
          <p:cNvSpPr/>
          <p:nvPr/>
        </p:nvSpPr>
        <p:spPr>
          <a:xfrm>
            <a:off x="2707575" y="2196936"/>
            <a:ext cx="3111335" cy="1496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3158836" y="2648199"/>
            <a:ext cx="2351315" cy="735907"/>
          </a:xfrm>
          <a:prstGeom prst="rect">
            <a:avLst/>
          </a:prstGeom>
          <a:noFill/>
        </p:spPr>
        <p:txBody>
          <a:bodyPr wrap="square" rtlCol="0">
            <a:spAutoFit/>
          </a:bodyPr>
          <a:lstStyle/>
          <a:p>
            <a:pPr algn="ctr"/>
            <a:r>
              <a:rPr lang="cs-CZ" sz="2400" b="1" dirty="0" smtClean="0">
                <a:solidFill>
                  <a:schemeClr val="bg1"/>
                </a:solidFill>
              </a:rPr>
              <a:t>Možné významy</a:t>
            </a:r>
          </a:p>
          <a:p>
            <a:endParaRPr lang="cs-CZ" dirty="0"/>
          </a:p>
        </p:txBody>
      </p:sp>
      <p:sp>
        <p:nvSpPr>
          <p:cNvPr id="6" name="Elipsa 5"/>
          <p:cNvSpPr/>
          <p:nvPr/>
        </p:nvSpPr>
        <p:spPr>
          <a:xfrm>
            <a:off x="570016" y="3776353"/>
            <a:ext cx="2291937" cy="15675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Elipsa 6"/>
          <p:cNvSpPr/>
          <p:nvPr/>
        </p:nvSpPr>
        <p:spPr>
          <a:xfrm>
            <a:off x="3087584" y="3930732"/>
            <a:ext cx="2398815" cy="15675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Elipsa 7"/>
          <p:cNvSpPr/>
          <p:nvPr/>
        </p:nvSpPr>
        <p:spPr>
          <a:xfrm>
            <a:off x="5688280" y="3740726"/>
            <a:ext cx="2339439" cy="15319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p:cNvSpPr txBox="1"/>
          <p:nvPr/>
        </p:nvSpPr>
        <p:spPr>
          <a:xfrm>
            <a:off x="1009403" y="4168239"/>
            <a:ext cx="1401289" cy="640816"/>
          </a:xfrm>
          <a:prstGeom prst="rect">
            <a:avLst/>
          </a:prstGeom>
          <a:noFill/>
        </p:spPr>
        <p:txBody>
          <a:bodyPr wrap="square" rtlCol="0">
            <a:spAutoFit/>
          </a:bodyPr>
          <a:lstStyle/>
          <a:p>
            <a:pPr algn="ctr"/>
            <a:r>
              <a:rPr lang="cs-CZ" dirty="0" smtClean="0">
                <a:solidFill>
                  <a:schemeClr val="bg1"/>
                </a:solidFill>
              </a:rPr>
              <a:t>Uprchlík v dané zemi</a:t>
            </a:r>
            <a:endParaRPr lang="en-US" dirty="0" smtClean="0">
              <a:solidFill>
                <a:schemeClr val="bg1"/>
              </a:solidFill>
            </a:endParaRPr>
          </a:p>
        </p:txBody>
      </p:sp>
      <p:cxnSp>
        <p:nvCxnSpPr>
          <p:cNvPr id="11" name="Přímá spojovací šipka 10"/>
          <p:cNvCxnSpPr/>
          <p:nvPr/>
        </p:nvCxnSpPr>
        <p:spPr>
          <a:xfrm>
            <a:off x="1769423" y="5391398"/>
            <a:ext cx="225632" cy="2850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Přímá spojovací šipka 12"/>
          <p:cNvCxnSpPr/>
          <p:nvPr/>
        </p:nvCxnSpPr>
        <p:spPr>
          <a:xfrm flipH="1">
            <a:off x="3040084" y="5308270"/>
            <a:ext cx="332509" cy="273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878775" y="5605153"/>
            <a:ext cx="3277590" cy="640816"/>
          </a:xfrm>
          <a:prstGeom prst="rect">
            <a:avLst/>
          </a:prstGeom>
          <a:noFill/>
        </p:spPr>
        <p:txBody>
          <a:bodyPr wrap="square" rtlCol="0">
            <a:spAutoFit/>
          </a:bodyPr>
          <a:lstStyle/>
          <a:p>
            <a:pPr algn="ctr"/>
            <a:r>
              <a:rPr lang="cs-CZ" dirty="0" smtClean="0"/>
              <a:t>Perzekuce kvůli 5 důvodům Ženevské úmluvy</a:t>
            </a:r>
            <a:endParaRPr lang="en-US" dirty="0" smtClean="0"/>
          </a:p>
        </p:txBody>
      </p:sp>
      <p:sp>
        <p:nvSpPr>
          <p:cNvPr id="16" name="TextovéPole 15"/>
          <p:cNvSpPr txBox="1"/>
          <p:nvPr/>
        </p:nvSpPr>
        <p:spPr>
          <a:xfrm>
            <a:off x="3479471" y="4203865"/>
            <a:ext cx="1626919" cy="915059"/>
          </a:xfrm>
          <a:prstGeom prst="rect">
            <a:avLst/>
          </a:prstGeom>
          <a:noFill/>
        </p:spPr>
        <p:txBody>
          <a:bodyPr wrap="square" rtlCol="0">
            <a:spAutoFit/>
          </a:bodyPr>
          <a:lstStyle/>
          <a:p>
            <a:pPr algn="ctr"/>
            <a:r>
              <a:rPr lang="cs-CZ" dirty="0" smtClean="0">
                <a:solidFill>
                  <a:schemeClr val="bg1"/>
                </a:solidFill>
              </a:rPr>
              <a:t>Uprchlík a žadatel o azyl na hranici</a:t>
            </a:r>
            <a:endParaRPr lang="cs-CZ" dirty="0">
              <a:solidFill>
                <a:schemeClr val="bg1"/>
              </a:solidFill>
            </a:endParaRPr>
          </a:p>
        </p:txBody>
      </p:sp>
      <p:sp>
        <p:nvSpPr>
          <p:cNvPr id="17" name="TextovéPole 16"/>
          <p:cNvSpPr txBox="1"/>
          <p:nvPr/>
        </p:nvSpPr>
        <p:spPr>
          <a:xfrm>
            <a:off x="6115792" y="4168237"/>
            <a:ext cx="1508166" cy="640816"/>
          </a:xfrm>
          <a:prstGeom prst="rect">
            <a:avLst/>
          </a:prstGeom>
          <a:noFill/>
        </p:spPr>
        <p:txBody>
          <a:bodyPr wrap="square" rtlCol="0">
            <a:spAutoFit/>
          </a:bodyPr>
          <a:lstStyle/>
          <a:p>
            <a:pPr algn="ctr"/>
            <a:r>
              <a:rPr lang="cs-CZ" dirty="0" smtClean="0">
                <a:solidFill>
                  <a:schemeClr val="bg1"/>
                </a:solidFill>
              </a:rPr>
              <a:t>Kdokoliv</a:t>
            </a:r>
            <a:r>
              <a:rPr lang="en-US" dirty="0" smtClean="0">
                <a:solidFill>
                  <a:schemeClr val="bg1"/>
                </a:solidFill>
              </a:rPr>
              <a:t> </a:t>
            </a:r>
          </a:p>
          <a:p>
            <a:pPr algn="ctr"/>
            <a:r>
              <a:rPr lang="cs-CZ" dirty="0" smtClean="0">
                <a:solidFill>
                  <a:schemeClr val="bg1"/>
                </a:solidFill>
              </a:rPr>
              <a:t>Kdekoliv</a:t>
            </a:r>
            <a:endParaRPr lang="cs-CZ" dirty="0">
              <a:solidFill>
                <a:schemeClr val="bg1"/>
              </a:solidFill>
            </a:endParaRPr>
          </a:p>
        </p:txBody>
      </p:sp>
      <p:cxnSp>
        <p:nvCxnSpPr>
          <p:cNvPr id="19" name="Přímá spojovací šipka 18"/>
          <p:cNvCxnSpPr/>
          <p:nvPr/>
        </p:nvCxnSpPr>
        <p:spPr>
          <a:xfrm>
            <a:off x="6792686" y="5391398"/>
            <a:ext cx="11876" cy="3325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ovéPole 19"/>
          <p:cNvSpPr txBox="1"/>
          <p:nvPr/>
        </p:nvSpPr>
        <p:spPr>
          <a:xfrm>
            <a:off x="7338951" y="6483927"/>
            <a:ext cx="184731" cy="366575"/>
          </a:xfrm>
          <a:prstGeom prst="rect">
            <a:avLst/>
          </a:prstGeom>
          <a:noFill/>
        </p:spPr>
        <p:txBody>
          <a:bodyPr wrap="none" rtlCol="0">
            <a:spAutoFit/>
          </a:bodyPr>
          <a:lstStyle/>
          <a:p>
            <a:endParaRPr lang="cs-CZ" dirty="0"/>
          </a:p>
        </p:txBody>
      </p:sp>
      <p:sp>
        <p:nvSpPr>
          <p:cNvPr id="21" name="TextovéPole 20"/>
          <p:cNvSpPr txBox="1"/>
          <p:nvPr/>
        </p:nvSpPr>
        <p:spPr>
          <a:xfrm>
            <a:off x="4785756" y="5723907"/>
            <a:ext cx="3776353" cy="640816"/>
          </a:xfrm>
          <a:prstGeom prst="rect">
            <a:avLst/>
          </a:prstGeom>
          <a:noFill/>
        </p:spPr>
        <p:txBody>
          <a:bodyPr wrap="square" rtlCol="0">
            <a:spAutoFit/>
          </a:bodyPr>
          <a:lstStyle/>
          <a:p>
            <a:pPr algn="ctr"/>
            <a:r>
              <a:rPr lang="cs-CZ" dirty="0" smtClean="0"/>
              <a:t>Proti mučení, nelidskému nebo ponižujícímu zacházení</a:t>
            </a:r>
            <a:r>
              <a:rPr lang="en-US" dirty="0" smtClean="0"/>
              <a:t> </a:t>
            </a:r>
            <a:endParaRPr lang="cs-CZ" dirty="0"/>
          </a:p>
        </p:txBody>
      </p:sp>
    </p:spTree>
    <p:extLst>
      <p:ext uri="{BB962C8B-B14F-4D97-AF65-F5344CB8AC3E}">
        <p14:creationId xmlns:p14="http://schemas.microsoft.com/office/powerpoint/2010/main" xmlns="" val="23551580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720000" y="2130363"/>
            <a:ext cx="7560000" cy="748080"/>
          </a:xfrm>
        </p:spPr>
        <p:txBody>
          <a:bodyPr>
            <a:noAutofit/>
          </a:bodyPr>
          <a:lstStyle/>
          <a:p>
            <a:r>
              <a:rPr lang="cs-CZ" sz="6000" dirty="0" smtClean="0"/>
              <a:t>Úmluva o právním postavení uprchlíků z roku 1951</a:t>
            </a:r>
            <a:endParaRPr lang="cs-CZ" sz="60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Čl. 1A Uprchlík</a:t>
            </a:r>
            <a:endParaRPr lang="cs-CZ" dirty="0"/>
          </a:p>
        </p:txBody>
      </p:sp>
      <p:sp>
        <p:nvSpPr>
          <p:cNvPr id="3" name="Zástupný symbol pro obsah 2"/>
          <p:cNvSpPr>
            <a:spLocks noGrp="1"/>
          </p:cNvSpPr>
          <p:nvPr>
            <p:ph idx="1"/>
          </p:nvPr>
        </p:nvSpPr>
        <p:spPr/>
        <p:txBody>
          <a:bodyPr>
            <a:normAutofit fontScale="92500"/>
          </a:bodyPr>
          <a:lstStyle/>
          <a:p>
            <a:pPr>
              <a:buNone/>
            </a:pPr>
            <a:r>
              <a:rPr lang="cs-CZ" dirty="0" smtClean="0"/>
              <a:t>	se nachází mimo svou vlast a má </a:t>
            </a:r>
            <a:r>
              <a:rPr lang="cs-CZ" b="1" dirty="0" smtClean="0"/>
              <a:t>oprávněné obavy </a:t>
            </a:r>
            <a:r>
              <a:rPr lang="cs-CZ" dirty="0" smtClean="0"/>
              <a:t>před pronásledováním z důvodů</a:t>
            </a:r>
          </a:p>
          <a:p>
            <a:r>
              <a:rPr lang="cs-CZ" b="1" dirty="0" smtClean="0">
                <a:solidFill>
                  <a:schemeClr val="tx1"/>
                </a:solidFill>
              </a:rPr>
              <a:t>rasových, </a:t>
            </a:r>
          </a:p>
          <a:p>
            <a:r>
              <a:rPr lang="cs-CZ" b="1" dirty="0" smtClean="0">
                <a:solidFill>
                  <a:schemeClr val="tx1"/>
                </a:solidFill>
              </a:rPr>
              <a:t>náboženských nebo </a:t>
            </a:r>
          </a:p>
          <a:p>
            <a:r>
              <a:rPr lang="cs-CZ" b="1" dirty="0" smtClean="0">
                <a:solidFill>
                  <a:schemeClr val="tx1"/>
                </a:solidFill>
              </a:rPr>
              <a:t>národnostních nebo </a:t>
            </a:r>
          </a:p>
          <a:p>
            <a:r>
              <a:rPr lang="cs-CZ" b="1" dirty="0" smtClean="0">
                <a:solidFill>
                  <a:schemeClr val="tx1"/>
                </a:solidFill>
              </a:rPr>
              <a:t>z důvodů příslušnosti k určitým společenským vrstvám nebo </a:t>
            </a:r>
          </a:p>
          <a:p>
            <a:r>
              <a:rPr lang="cs-CZ" b="1" dirty="0" smtClean="0">
                <a:solidFill>
                  <a:schemeClr val="tx1"/>
                </a:solidFill>
              </a:rPr>
              <a:t>i zastávání určitých politických názorů, </a:t>
            </a:r>
          </a:p>
          <a:p>
            <a:pPr>
              <a:buNone/>
            </a:pPr>
            <a:r>
              <a:rPr lang="cs-CZ" dirty="0" smtClean="0"/>
              <a:t>	je neschopna přijmout, nebo vzhledem ke shora uvedeným obavám, odmítá ochranu své vlasti; totéž platí pro osobu bez státní příslušnosti nacházející se mimo zemi svého dosavadního pobytu následkem shora zmíněných událostí, a která vzhledem ke shora uvedeným obavám se tam nechce nebo nemůže vrátit.</a:t>
            </a:r>
            <a:endParaRPr lang="cs-CZ" dirty="0"/>
          </a:p>
        </p:txBody>
      </p:sp>
    </p:spTree>
    <p:extLst>
      <p:ext uri="{BB962C8B-B14F-4D97-AF65-F5344CB8AC3E}">
        <p14:creationId xmlns:p14="http://schemas.microsoft.com/office/powerpoint/2010/main" xmlns="" val="26160310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Čl. 1A - pokračování</a:t>
            </a:r>
            <a:endParaRPr lang="cs-CZ" dirty="0"/>
          </a:p>
        </p:txBody>
      </p:sp>
      <p:sp>
        <p:nvSpPr>
          <p:cNvPr id="3" name="Zástupný symbol pro obsah 2"/>
          <p:cNvSpPr>
            <a:spLocks noGrp="1"/>
          </p:cNvSpPr>
          <p:nvPr>
            <p:ph idx="1"/>
          </p:nvPr>
        </p:nvSpPr>
        <p:spPr/>
        <p:txBody>
          <a:bodyPr/>
          <a:lstStyle/>
          <a:p>
            <a:r>
              <a:rPr lang="cs-CZ" b="1" dirty="0" smtClean="0"/>
              <a:t>Národnost</a:t>
            </a:r>
            <a:r>
              <a:rPr lang="cs-CZ" dirty="0" smtClean="0"/>
              <a:t> – zahrnuje etnické a jazykové skupiny, může se jednat o minority, osoby bez státní příslušnosti</a:t>
            </a:r>
          </a:p>
          <a:p>
            <a:endParaRPr lang="cs-CZ" dirty="0" smtClean="0"/>
          </a:p>
          <a:p>
            <a:r>
              <a:rPr lang="cs-CZ" b="1" dirty="0" smtClean="0"/>
              <a:t>Politický názor </a:t>
            </a:r>
            <a:r>
              <a:rPr lang="cs-CZ" dirty="0" smtClean="0"/>
              <a:t>– nejedná se o aktivitu!</a:t>
            </a:r>
          </a:p>
          <a:p>
            <a:r>
              <a:rPr lang="cs-CZ" dirty="0" smtClean="0"/>
              <a:t>Může jít o opravdový názor, nebo přisuzovaný</a:t>
            </a:r>
          </a:p>
          <a:p>
            <a:r>
              <a:rPr lang="cs-CZ" dirty="0" smtClean="0"/>
              <a:t>Vláda se o něm může dozvědět a pravděpodobně ho nebude tolerovat</a:t>
            </a:r>
          </a:p>
          <a:p>
            <a:endParaRPr lang="cs-CZ" dirty="0" smtClean="0"/>
          </a:p>
          <a:p>
            <a:endParaRPr lang="cs-CZ"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Čl. 1A - pokračování</a:t>
            </a:r>
            <a:endParaRPr lang="cs-CZ" dirty="0"/>
          </a:p>
        </p:txBody>
      </p:sp>
      <p:sp>
        <p:nvSpPr>
          <p:cNvPr id="3" name="Zástupný symbol pro obsah 2"/>
          <p:cNvSpPr>
            <a:spLocks noGrp="1"/>
          </p:cNvSpPr>
          <p:nvPr>
            <p:ph idx="1"/>
          </p:nvPr>
        </p:nvSpPr>
        <p:spPr/>
        <p:txBody>
          <a:bodyPr/>
          <a:lstStyle/>
          <a:p>
            <a:r>
              <a:rPr lang="cs-CZ" b="1" dirty="0" smtClean="0"/>
              <a:t>Určitá společenská vrstva </a:t>
            </a:r>
            <a:r>
              <a:rPr lang="cs-CZ" dirty="0" smtClean="0"/>
              <a:t>(</a:t>
            </a:r>
            <a:r>
              <a:rPr lang="en-US" dirty="0" smtClean="0"/>
              <a:t>particular social group</a:t>
            </a:r>
            <a:r>
              <a:rPr lang="cs-CZ" dirty="0" smtClean="0"/>
              <a:t>)</a:t>
            </a:r>
          </a:p>
          <a:p>
            <a:r>
              <a:rPr lang="cs-CZ" dirty="0" smtClean="0"/>
              <a:t>Osoby s podobnými charakteristikami, zvyky nebo sociálním postavením</a:t>
            </a:r>
          </a:p>
          <a:p>
            <a:r>
              <a:rPr lang="cs-CZ" b="1" dirty="0" smtClean="0"/>
              <a:t>A) Vnitřní charakteristiky skupiny </a:t>
            </a:r>
            <a:r>
              <a:rPr lang="cs-CZ" dirty="0" smtClean="0"/>
              <a:t>– mohou být neměnné, spojené s minulostí</a:t>
            </a:r>
          </a:p>
          <a:p>
            <a:r>
              <a:rPr lang="cs-CZ" dirty="0" smtClean="0"/>
              <a:t>Dobrovolná asociace, která je zásadní pro osobní identitu, důstojnost</a:t>
            </a:r>
          </a:p>
          <a:p>
            <a:r>
              <a:rPr lang="cs-CZ" b="1" dirty="0" smtClean="0"/>
              <a:t>B) Charakteristiky vnímané společností </a:t>
            </a:r>
            <a:r>
              <a:rPr lang="cs-CZ" dirty="0" smtClean="0"/>
              <a:t>(</a:t>
            </a:r>
            <a:r>
              <a:rPr lang="en-US" dirty="0" smtClean="0"/>
              <a:t>social perception</a:t>
            </a:r>
            <a:r>
              <a:rPr lang="cs-CZ" dirty="0" smtClean="0"/>
              <a:t>) – skupina je vnímána jako rozdílná v rámci společnosti</a:t>
            </a:r>
          </a:p>
          <a:p>
            <a:r>
              <a:rPr lang="cs-CZ" dirty="0" smtClean="0"/>
              <a:t>Každý člen skupiny nemusí být perzekuován</a:t>
            </a:r>
          </a:p>
          <a:p>
            <a:r>
              <a:rPr lang="cs-CZ" dirty="0" smtClean="0"/>
              <a:t>Osoby se navzájem nemusí znát</a:t>
            </a:r>
            <a:endParaRPr lang="cs-CZ"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rysová mapa ČR.jpg"/>
          <p:cNvPicPr>
            <a:picLocks noChangeAspect="1"/>
          </p:cNvPicPr>
          <p:nvPr/>
        </p:nvPicPr>
        <p:blipFill>
          <a:blip r:embed="rId2" cstate="print"/>
          <a:stretch>
            <a:fillRect/>
          </a:stretch>
        </p:blipFill>
        <p:spPr>
          <a:xfrm>
            <a:off x="2258627" y="4899890"/>
            <a:ext cx="2497991" cy="1567171"/>
          </a:xfrm>
          <a:prstGeom prst="rect">
            <a:avLst/>
          </a:prstGeom>
        </p:spPr>
      </p:pic>
      <p:sp>
        <p:nvSpPr>
          <p:cNvPr id="2" name="Nadpis 1"/>
          <p:cNvSpPr>
            <a:spLocks noGrp="1"/>
          </p:cNvSpPr>
          <p:nvPr>
            <p:ph type="title"/>
          </p:nvPr>
        </p:nvSpPr>
        <p:spPr/>
        <p:txBody>
          <a:bodyPr>
            <a:noAutofit/>
          </a:bodyPr>
          <a:lstStyle/>
          <a:p>
            <a:r>
              <a:rPr lang="cs-CZ" sz="4000" dirty="0" smtClean="0"/>
              <a:t>Migrace</a:t>
            </a:r>
            <a:br>
              <a:rPr lang="cs-CZ" sz="4000" dirty="0" smtClean="0"/>
            </a:br>
            <a:endParaRPr lang="cs-CZ" sz="4000" dirty="0"/>
          </a:p>
        </p:txBody>
      </p:sp>
      <p:sp>
        <p:nvSpPr>
          <p:cNvPr id="3" name="Zástupný symbol pro obsah 2"/>
          <p:cNvSpPr>
            <a:spLocks noGrp="1"/>
          </p:cNvSpPr>
          <p:nvPr>
            <p:ph idx="1"/>
          </p:nvPr>
        </p:nvSpPr>
        <p:spPr/>
        <p:txBody>
          <a:bodyPr/>
          <a:lstStyle/>
          <a:p>
            <a:pPr>
              <a:buNone/>
            </a:pPr>
            <a:endParaRPr lang="cs-CZ" dirty="0" smtClean="0"/>
          </a:p>
          <a:p>
            <a:pPr>
              <a:buNone/>
            </a:pPr>
            <a:r>
              <a:rPr lang="cs-CZ" dirty="0" smtClean="0"/>
              <a:t>Země původu</a:t>
            </a:r>
          </a:p>
          <a:p>
            <a:pPr>
              <a:buNone/>
            </a:pPr>
            <a:r>
              <a:rPr lang="cs-CZ" dirty="0" smtClean="0"/>
              <a:t>Tranzitní země</a:t>
            </a:r>
          </a:p>
          <a:p>
            <a:pPr>
              <a:buNone/>
            </a:pPr>
            <a:r>
              <a:rPr lang="cs-CZ" dirty="0"/>
              <a:t>P</a:t>
            </a:r>
            <a:r>
              <a:rPr lang="cs-CZ" dirty="0" smtClean="0"/>
              <a:t>řijímací země</a:t>
            </a:r>
          </a:p>
          <a:p>
            <a:endParaRPr lang="cs-CZ" dirty="0"/>
          </a:p>
          <a:p>
            <a:endParaRPr lang="cs-CZ" dirty="0"/>
          </a:p>
          <a:p>
            <a:endParaRPr lang="cs-CZ" dirty="0"/>
          </a:p>
        </p:txBody>
      </p:sp>
      <p:graphicFrame>
        <p:nvGraphicFramePr>
          <p:cNvPr id="5" name="Diagram 4"/>
          <p:cNvGraphicFramePr/>
          <p:nvPr/>
        </p:nvGraphicFramePr>
        <p:xfrm>
          <a:off x="2999846" y="1982074"/>
          <a:ext cx="5999692" cy="3999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5487284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Čl. 1C Kdy osoba přestává být uprchlíkem? (</a:t>
            </a:r>
            <a:r>
              <a:rPr lang="en-US" dirty="0" smtClean="0"/>
              <a:t>cessation clauses</a:t>
            </a:r>
            <a:r>
              <a:rPr lang="cs-CZ" dirty="0" smtClean="0"/>
              <a:t>)</a:t>
            </a:r>
            <a:endParaRPr lang="cs-CZ" dirty="0"/>
          </a:p>
        </p:txBody>
      </p:sp>
      <p:sp>
        <p:nvSpPr>
          <p:cNvPr id="3" name="Zástupný symbol pro obsah 2"/>
          <p:cNvSpPr>
            <a:spLocks noGrp="1"/>
          </p:cNvSpPr>
          <p:nvPr>
            <p:ph idx="1"/>
          </p:nvPr>
        </p:nvSpPr>
        <p:spPr>
          <a:xfrm>
            <a:off x="720000" y="2264735"/>
            <a:ext cx="7560000" cy="4327451"/>
          </a:xfrm>
        </p:spPr>
        <p:txBody>
          <a:bodyPr>
            <a:normAutofit fontScale="92500" lnSpcReduction="10000"/>
          </a:bodyPr>
          <a:lstStyle/>
          <a:p>
            <a:endParaRPr lang="cs-CZ" dirty="0" smtClean="0"/>
          </a:p>
          <a:p>
            <a:r>
              <a:rPr lang="cs-CZ" dirty="0" smtClean="0"/>
              <a:t>Tato úmluva pozbývá platnosti pro jakoukoli osobu spadající pod podmínky odstavce A, jestliže: </a:t>
            </a:r>
          </a:p>
          <a:p>
            <a:r>
              <a:rPr lang="cs-CZ" dirty="0" smtClean="0"/>
              <a:t>1. se dobrovolně znovu postavila pod ochranu země své státní příslušnosti; nebo </a:t>
            </a:r>
          </a:p>
          <a:p>
            <a:r>
              <a:rPr lang="cs-CZ" dirty="0" smtClean="0"/>
              <a:t>2. potom, co ztratila státní příslušnost znovu ji dobrovolně nabyla; nebo </a:t>
            </a:r>
          </a:p>
          <a:p>
            <a:r>
              <a:rPr lang="cs-CZ" dirty="0" smtClean="0">
                <a:solidFill>
                  <a:srgbClr val="FF0000"/>
                </a:solidFill>
              </a:rPr>
              <a:t>3. nabyla novou státní příslušnost </a:t>
            </a:r>
            <a:r>
              <a:rPr lang="cs-CZ" dirty="0" smtClean="0"/>
              <a:t>a nachází se pod ochranou země své nové státní příslušnosti; nebo </a:t>
            </a:r>
          </a:p>
          <a:p>
            <a:r>
              <a:rPr lang="cs-CZ" dirty="0" smtClean="0">
                <a:solidFill>
                  <a:srgbClr val="FF0000"/>
                </a:solidFill>
              </a:rPr>
              <a:t>4. dobrovolně se znovu usadila v zemi, kterou opustila</a:t>
            </a:r>
            <a:r>
              <a:rPr lang="cs-CZ" dirty="0" smtClean="0"/>
              <a:t>, nebo do které se nevrátila z obav před pronásledováním; nebo </a:t>
            </a:r>
          </a:p>
          <a:p>
            <a:r>
              <a:rPr lang="cs-CZ" dirty="0" smtClean="0"/>
              <a:t>5. nemůže dále odmítat ochranu země své státní příslušnosti, poněvadž </a:t>
            </a:r>
            <a:r>
              <a:rPr lang="cs-CZ" dirty="0" smtClean="0">
                <a:solidFill>
                  <a:srgbClr val="FF0000"/>
                </a:solidFill>
              </a:rPr>
              <a:t>okolnosti, pro které byla uznána uprchlíkem, tam přestaly existovat.</a:t>
            </a:r>
            <a:endParaRPr lang="cs-CZ" dirty="0">
              <a:solidFill>
                <a:srgbClr val="FF00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Čl. 1F Kdo nemůže být uprchlíkem?</a:t>
            </a:r>
            <a:r>
              <a:rPr lang="en-US" dirty="0" smtClean="0"/>
              <a:t> (exclusion clauses)</a:t>
            </a:r>
            <a:endParaRPr lang="cs-CZ" dirty="0"/>
          </a:p>
        </p:txBody>
      </p:sp>
      <p:sp>
        <p:nvSpPr>
          <p:cNvPr id="3" name="Zástupný symbol pro obsah 2"/>
          <p:cNvSpPr>
            <a:spLocks noGrp="1"/>
          </p:cNvSpPr>
          <p:nvPr>
            <p:ph idx="1"/>
          </p:nvPr>
        </p:nvSpPr>
        <p:spPr/>
        <p:txBody>
          <a:bodyPr>
            <a:normAutofit/>
          </a:bodyPr>
          <a:lstStyle/>
          <a:p>
            <a:pPr>
              <a:buNone/>
            </a:pPr>
            <a:r>
              <a:rPr lang="en-US" dirty="0" smtClean="0"/>
              <a:t>[</a:t>
            </a:r>
            <a:r>
              <a:rPr lang="cs-CZ" dirty="0" smtClean="0"/>
              <a:t>J</a:t>
            </a:r>
            <a:r>
              <a:rPr lang="en-US" dirty="0" smtClean="0"/>
              <a:t>e mo</a:t>
            </a:r>
            <a:r>
              <a:rPr lang="cs-CZ" dirty="0" smtClean="0"/>
              <a:t>žné domnívat se, že osoba</a:t>
            </a:r>
            <a:r>
              <a:rPr lang="en-US" dirty="0" smtClean="0"/>
              <a:t>]</a:t>
            </a:r>
            <a:endParaRPr lang="cs-CZ" dirty="0" smtClean="0"/>
          </a:p>
          <a:p>
            <a:r>
              <a:rPr lang="cs-CZ" dirty="0" smtClean="0"/>
              <a:t>a) se dopustila </a:t>
            </a:r>
            <a:r>
              <a:rPr lang="cs-CZ" dirty="0" smtClean="0">
                <a:solidFill>
                  <a:srgbClr val="FF0000"/>
                </a:solidFill>
              </a:rPr>
              <a:t>zločinu proti míru, válečného zločinu nebo zločinu proti lidskosti</a:t>
            </a:r>
            <a:r>
              <a:rPr lang="cs-CZ" dirty="0" smtClean="0"/>
              <a:t>, ve smyslu mezinárodních dokumentů obsahujících ustanovení o těchto zločinech; </a:t>
            </a:r>
          </a:p>
          <a:p>
            <a:endParaRPr lang="cs-CZ" dirty="0" smtClean="0"/>
          </a:p>
          <a:p>
            <a:r>
              <a:rPr lang="cs-CZ" dirty="0" smtClean="0"/>
              <a:t>b) se dopustila </a:t>
            </a:r>
            <a:r>
              <a:rPr lang="cs-CZ" dirty="0" smtClean="0">
                <a:solidFill>
                  <a:srgbClr val="FF0000"/>
                </a:solidFill>
              </a:rPr>
              <a:t>vážného nepolitického zločinu </a:t>
            </a:r>
            <a:r>
              <a:rPr lang="cs-CZ" dirty="0" smtClean="0"/>
              <a:t>mimo zemi svého azylu dříve, než jí bylo povoleno se tam usadit jako uprchlík; </a:t>
            </a:r>
          </a:p>
          <a:p>
            <a:endParaRPr lang="cs-CZ" dirty="0" smtClean="0"/>
          </a:p>
          <a:p>
            <a:r>
              <a:rPr lang="cs-CZ" dirty="0" smtClean="0"/>
              <a:t>c) je vinna činy, které jsou v rozporu se zásadami a cíli Spojených národů.</a:t>
            </a:r>
            <a:endParaRPr lang="cs-CZ"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Čl. 2 Všeobecné závazky</a:t>
            </a:r>
            <a:br>
              <a:rPr lang="cs-CZ" dirty="0"/>
            </a:br>
            <a:endParaRPr lang="cs-CZ" dirty="0"/>
          </a:p>
        </p:txBody>
      </p:sp>
      <p:sp>
        <p:nvSpPr>
          <p:cNvPr id="3" name="Zástupný symbol pro obsah 2"/>
          <p:cNvSpPr>
            <a:spLocks noGrp="1"/>
          </p:cNvSpPr>
          <p:nvPr>
            <p:ph idx="1"/>
          </p:nvPr>
        </p:nvSpPr>
        <p:spPr>
          <a:xfrm>
            <a:off x="1049609" y="2609423"/>
            <a:ext cx="6770460" cy="3898669"/>
          </a:xfrm>
        </p:spPr>
        <p:txBody>
          <a:bodyPr/>
          <a:lstStyle/>
          <a:p>
            <a:pPr marL="0" indent="0">
              <a:lnSpc>
                <a:spcPct val="150000"/>
              </a:lnSpc>
              <a:buNone/>
            </a:pPr>
            <a:r>
              <a:rPr lang="cs-CZ" dirty="0" smtClean="0"/>
              <a:t>„Každý </a:t>
            </a:r>
            <a:r>
              <a:rPr lang="cs-CZ" dirty="0"/>
              <a:t>uprchlík má povinnosti vůči zemi, ve které se nachází, což znamená v zásadě, že se musí podrobit zákonům a nařízením, jakož i předpisům týkajícím se udržování veřejného pořádku této země</a:t>
            </a:r>
            <a:r>
              <a:rPr lang="cs-CZ" dirty="0" smtClean="0"/>
              <a:t>.“</a:t>
            </a:r>
            <a:endParaRPr lang="cs-CZ" dirty="0"/>
          </a:p>
        </p:txBody>
      </p:sp>
    </p:spTree>
    <p:extLst>
      <p:ext uri="{BB962C8B-B14F-4D97-AF65-F5344CB8AC3E}">
        <p14:creationId xmlns:p14="http://schemas.microsoft.com/office/powerpoint/2010/main" xmlns="" val="114500236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Počet zemí, které přistoupily k Ženevské úmluvě nebo Protokolu z roku 1967</a:t>
            </a:r>
            <a:endParaRPr lang="cs-CZ" dirty="0"/>
          </a:p>
        </p:txBody>
      </p:sp>
      <p:sp>
        <p:nvSpPr>
          <p:cNvPr id="3" name="Zástupný symbol pro obsah 2"/>
          <p:cNvSpPr>
            <a:spLocks noGrp="1"/>
          </p:cNvSpPr>
          <p:nvPr>
            <p:ph idx="1"/>
          </p:nvPr>
        </p:nvSpPr>
        <p:spPr>
          <a:xfrm>
            <a:off x="720000" y="3111335"/>
            <a:ext cx="7212717" cy="3301340"/>
          </a:xfrm>
        </p:spPr>
        <p:txBody>
          <a:bodyPr>
            <a:normAutofit/>
          </a:bodyPr>
          <a:lstStyle/>
          <a:p>
            <a:pPr marL="0" indent="0" algn="ctr">
              <a:buNone/>
            </a:pPr>
            <a:r>
              <a:rPr lang="cs-CZ" sz="15000" dirty="0" smtClean="0"/>
              <a:t>148</a:t>
            </a:r>
            <a:endParaRPr lang="cs-CZ" sz="150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1750628"/>
            <a:ext cx="7560000" cy="748080"/>
          </a:xfrm>
        </p:spPr>
        <p:txBody>
          <a:bodyPr/>
          <a:lstStyle/>
          <a:p>
            <a:r>
              <a:rPr lang="cs-CZ" dirty="0" smtClean="0"/>
              <a:t>Země, které přistoupily k Ženevské úmluvě</a:t>
            </a:r>
            <a:endParaRPr lang="cs-CZ"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3791" y="2576946"/>
            <a:ext cx="8985747" cy="3954483"/>
          </a:xfrm>
        </p:spPr>
      </p:pic>
    </p:spTree>
    <p:extLst>
      <p:ext uri="{BB962C8B-B14F-4D97-AF65-F5344CB8AC3E}">
        <p14:creationId xmlns:p14="http://schemas.microsoft.com/office/powerpoint/2010/main" xmlns="" val="23715009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Azyl vs. doplňková ochrana</a:t>
            </a:r>
            <a:endParaRPr lang="cs-CZ" dirty="0"/>
          </a:p>
        </p:txBody>
      </p:sp>
      <p:sp>
        <p:nvSpPr>
          <p:cNvPr id="3" name="Zástupný symbol pro obsah 2"/>
          <p:cNvSpPr>
            <a:spLocks noGrp="1"/>
          </p:cNvSpPr>
          <p:nvPr>
            <p:ph idx="1"/>
          </p:nvPr>
        </p:nvSpPr>
        <p:spPr>
          <a:xfrm>
            <a:off x="720000" y="2460567"/>
            <a:ext cx="7560000" cy="4379971"/>
          </a:xfrm>
        </p:spPr>
        <p:txBody>
          <a:bodyPr>
            <a:normAutofit/>
          </a:bodyPr>
          <a:lstStyle/>
          <a:p>
            <a:r>
              <a:rPr lang="cs-CZ" b="1" dirty="0" smtClean="0"/>
              <a:t>azyl</a:t>
            </a:r>
            <a:r>
              <a:rPr lang="cs-CZ" dirty="0" smtClean="0"/>
              <a:t> – ochranný pobyt, který stát poskytuje státnímu příslušníku třetí země nebo osobě bez státní příslušnosti v souvislosti s jejím pronásledováním zpravidla z důvodů politických</a:t>
            </a:r>
          </a:p>
          <a:p>
            <a:endParaRPr lang="cs-CZ" dirty="0" smtClean="0"/>
          </a:p>
          <a:p>
            <a:r>
              <a:rPr lang="cs-CZ" b="1" dirty="0" smtClean="0"/>
              <a:t>doplňková ochrana</a:t>
            </a:r>
            <a:r>
              <a:rPr lang="cs-CZ" dirty="0" smtClean="0"/>
              <a:t> – vedle azylu další (nižší) forma mezinárodní ochrany, která se uděluje cizincům, kteří nesplňují důvody pro udělení azylu, bude-li v řízení o udělení mezinárodní ochrany zjištěno, že v jejich případě jsou důvodné obavy, že pokud by byli tito cizinci vráceni do státu, jejichž jsou státními občany (v případě osob bez státního občanství do státu jejich posledního trvalého bydliště), by jim hrozilo </a:t>
            </a:r>
            <a:r>
              <a:rPr lang="cs-CZ" b="1" dirty="0" smtClean="0">
                <a:solidFill>
                  <a:srgbClr val="FF0000"/>
                </a:solidFill>
              </a:rPr>
              <a:t>skutečné nebezpečí vážné újmy</a:t>
            </a:r>
            <a:r>
              <a:rPr lang="cs-CZ" dirty="0" smtClean="0"/>
              <a:t>.</a:t>
            </a:r>
          </a:p>
        </p:txBody>
      </p:sp>
    </p:spTree>
    <p:extLst>
      <p:ext uri="{BB962C8B-B14F-4D97-AF65-F5344CB8AC3E}">
        <p14:creationId xmlns:p14="http://schemas.microsoft.com/office/powerpoint/2010/main" xmlns="" val="32332231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Doplňková ochrana</a:t>
            </a:r>
            <a:endParaRPr lang="cs-CZ" dirty="0"/>
          </a:p>
        </p:txBody>
      </p:sp>
      <p:sp>
        <p:nvSpPr>
          <p:cNvPr id="3" name="Zástupný symbol pro obsah 2"/>
          <p:cNvSpPr>
            <a:spLocks noGrp="1"/>
          </p:cNvSpPr>
          <p:nvPr>
            <p:ph idx="1"/>
          </p:nvPr>
        </p:nvSpPr>
        <p:spPr/>
        <p:txBody>
          <a:bodyPr>
            <a:normAutofit/>
          </a:bodyPr>
          <a:lstStyle/>
          <a:p>
            <a:pPr>
              <a:buNone/>
            </a:pPr>
            <a:endParaRPr lang="cs-CZ" dirty="0" smtClean="0"/>
          </a:p>
          <a:p>
            <a:r>
              <a:rPr lang="cs-CZ" dirty="0" smtClean="0"/>
              <a:t>Důvody skutečného rizika vážné újmy:</a:t>
            </a:r>
          </a:p>
          <a:p>
            <a:r>
              <a:rPr lang="cs-CZ" dirty="0" smtClean="0"/>
              <a:t>mučení, nelidské či ponižující zacházení nebo trest;</a:t>
            </a:r>
          </a:p>
          <a:p>
            <a:r>
              <a:rPr lang="cs-CZ" dirty="0" smtClean="0"/>
              <a:t>uložení nebo vykonání trestu smrti;</a:t>
            </a:r>
          </a:p>
          <a:p>
            <a:r>
              <a:rPr lang="cs-CZ" dirty="0" smtClean="0"/>
              <a:t>vážné a individuální ohrožení života nebo nedotknutelnosti civilisty v důsledku svévolného </a:t>
            </a:r>
            <a:r>
              <a:rPr lang="cs-CZ" dirty="0" smtClean="0">
                <a:solidFill>
                  <a:srgbClr val="FF0000"/>
                </a:solidFill>
              </a:rPr>
              <a:t>násilí během mezinárodního nebo vnitrostátního ozbrojeného konfliktu.</a:t>
            </a:r>
          </a:p>
          <a:p>
            <a:pPr>
              <a:buNone/>
            </a:pPr>
            <a:endParaRPr lang="cs-CZ"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720000" y="3148149"/>
            <a:ext cx="7560000" cy="1632856"/>
          </a:xfrm>
        </p:spPr>
        <p:txBody>
          <a:bodyPr>
            <a:normAutofit/>
          </a:bodyPr>
          <a:lstStyle/>
          <a:p>
            <a:pPr algn="ctr"/>
            <a:r>
              <a:rPr lang="cs-CZ" dirty="0" smtClean="0"/>
              <a:t>Děkuji za pozornost!</a:t>
            </a:r>
            <a:br>
              <a:rPr lang="cs-CZ" dirty="0" smtClean="0"/>
            </a:br>
            <a:r>
              <a:rPr lang="cs-CZ" dirty="0" smtClean="0"/>
              <a:t/>
            </a:r>
            <a:br>
              <a:rPr lang="cs-CZ" dirty="0" smtClean="0"/>
            </a:br>
            <a:r>
              <a:rPr lang="cs-CZ" b="0" dirty="0" err="1" smtClean="0"/>
              <a:t>lucie.mackova</a:t>
            </a:r>
            <a:r>
              <a:rPr lang="cs-CZ" b="0" dirty="0" smtClean="0"/>
              <a:t>@</a:t>
            </a:r>
            <a:r>
              <a:rPr lang="cs-CZ" b="0" dirty="0" err="1" smtClean="0"/>
              <a:t>upol.cz</a:t>
            </a:r>
            <a:endParaRPr lang="cs-CZ" b="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Analýza na různých úrovních</a:t>
            </a:r>
            <a:endParaRPr lang="cs-CZ" dirty="0"/>
          </a:p>
        </p:txBody>
      </p:sp>
      <p:graphicFrame>
        <p:nvGraphicFramePr>
          <p:cNvPr id="4" name="Zástupný symbol pro obsah 3"/>
          <p:cNvGraphicFramePr>
            <a:graphicFrameLocks noGrp="1"/>
          </p:cNvGraphicFramePr>
          <p:nvPr>
            <p:ph idx="1"/>
          </p:nvPr>
        </p:nvGraphicFramePr>
        <p:xfrm>
          <a:off x="720000" y="2460567"/>
          <a:ext cx="7560000" cy="3898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515445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graphicFrame>
        <p:nvGraphicFramePr>
          <p:cNvPr id="4" name="Zástupný symbol pro obsah 3"/>
          <p:cNvGraphicFramePr>
            <a:graphicFrameLocks noGrp="1"/>
          </p:cNvGraphicFramePr>
          <p:nvPr>
            <p:ph idx="1"/>
          </p:nvPr>
        </p:nvGraphicFramePr>
        <p:xfrm>
          <a:off x="0" y="466097"/>
          <a:ext cx="8999538" cy="5576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r>
            <a:br>
              <a:rPr lang="cs-CZ" dirty="0" smtClean="0"/>
            </a:br>
            <a:r>
              <a:rPr lang="cs-CZ" dirty="0" smtClean="0"/>
              <a:t>Typy migrantů podle </a:t>
            </a:r>
            <a:r>
              <a:rPr lang="cs-CZ" dirty="0" err="1" smtClean="0"/>
              <a:t>Düvell</a:t>
            </a:r>
            <a:r>
              <a:rPr lang="cs-CZ" dirty="0" smtClean="0"/>
              <a:t> </a:t>
            </a:r>
            <a:r>
              <a:rPr lang="cs-CZ" dirty="0" err="1" smtClean="0"/>
              <a:t>and</a:t>
            </a:r>
            <a:r>
              <a:rPr lang="cs-CZ" dirty="0" smtClean="0"/>
              <a:t> Vogel (2006)</a:t>
            </a:r>
            <a:endParaRPr lang="cs-CZ" dirty="0"/>
          </a:p>
        </p:txBody>
      </p:sp>
      <p:sp>
        <p:nvSpPr>
          <p:cNvPr id="3" name="Zástupný symbol pro obsah 2"/>
          <p:cNvSpPr>
            <a:spLocks noGrp="1"/>
          </p:cNvSpPr>
          <p:nvPr>
            <p:ph sz="half" idx="1"/>
          </p:nvPr>
        </p:nvSpPr>
        <p:spPr>
          <a:xfrm>
            <a:off x="720000" y="2517913"/>
            <a:ext cx="3812243" cy="3843287"/>
          </a:xfrm>
        </p:spPr>
        <p:txBody>
          <a:bodyPr/>
          <a:lstStyle/>
          <a:p>
            <a:endParaRPr lang="cs-CZ" dirty="0" smtClean="0"/>
          </a:p>
          <a:p>
            <a:r>
              <a:rPr lang="cs-CZ" sz="2400" dirty="0" smtClean="0"/>
              <a:t>Migranti orientovaní na návrat</a:t>
            </a:r>
          </a:p>
          <a:p>
            <a:r>
              <a:rPr lang="cs-CZ" sz="2400" dirty="0" smtClean="0"/>
              <a:t>Emigranti/imigranti, kteří se chtějí v zemi usadit permanentně</a:t>
            </a:r>
          </a:p>
          <a:p>
            <a:r>
              <a:rPr lang="cs-CZ" sz="2400" dirty="0" err="1" smtClean="0"/>
              <a:t>Transnacionální</a:t>
            </a:r>
            <a:r>
              <a:rPr lang="cs-CZ" sz="2400" dirty="0" smtClean="0"/>
              <a:t> migranti</a:t>
            </a:r>
          </a:p>
          <a:p>
            <a:r>
              <a:rPr lang="cs-CZ" sz="2400" dirty="0" smtClean="0"/>
              <a:t>Globální nomádi</a:t>
            </a:r>
            <a:endParaRPr lang="cs-CZ" sz="2400" dirty="0"/>
          </a:p>
        </p:txBody>
      </p:sp>
      <p:pic>
        <p:nvPicPr>
          <p:cNvPr id="6" name="Picture 2"/>
          <p:cNvPicPr>
            <a:picLocks noGrp="1" noChangeAspect="1" noChangeArrowheads="1"/>
          </p:cNvPicPr>
          <p:nvPr>
            <p:ph sz="half" idx="2"/>
          </p:nvPr>
        </p:nvPicPr>
        <p:blipFill>
          <a:blip r:embed="rId2" cstate="print"/>
          <a:srcRect/>
          <a:stretch>
            <a:fillRect/>
          </a:stretch>
        </p:blipFill>
        <p:spPr bwMode="auto">
          <a:xfrm>
            <a:off x="4382288" y="2729948"/>
            <a:ext cx="4244997" cy="344556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UP_prezentace_cz_4x3 (4)">
  <a:themeElements>
    <a:clrScheme name="UP">
      <a:dk1>
        <a:sysClr val="windowText" lastClr="000000"/>
      </a:dk1>
      <a:lt1>
        <a:sysClr val="window" lastClr="FFFFFF"/>
      </a:lt1>
      <a:dk2>
        <a:srgbClr val="44546A"/>
      </a:dk2>
      <a:lt2>
        <a:srgbClr val="E7E6E6"/>
      </a:lt2>
      <a:accent1>
        <a:srgbClr val="006BAB"/>
      </a:accent1>
      <a:accent2>
        <a:srgbClr val="6C6D70"/>
      </a:accent2>
      <a:accent3>
        <a:srgbClr val="A5A5A5"/>
      </a:accent3>
      <a:accent4>
        <a:srgbClr val="ED7D31"/>
      </a:accent4>
      <a:accent5>
        <a:srgbClr val="4472C4"/>
      </a:accent5>
      <a:accent6>
        <a:srgbClr val="70AD47"/>
      </a:accent6>
      <a:hlink>
        <a:srgbClr val="0563C1"/>
      </a:hlink>
      <a:folHlink>
        <a:srgbClr val="954F72"/>
      </a:folHlink>
    </a:clrScheme>
    <a:fontScheme name="Motiv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UP_Prezentace_2.potx" id="{755D0361-9207-4673-B4A5-8DE80FB40899}" vid="{B1A348AD-3F36-40BB-80C1-28390A7D89FC}"/>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UP_prezentace_cz_4x3 (4)</Template>
  <TotalTime>1732</TotalTime>
  <Words>1955</Words>
  <Application>Microsoft Office PowerPoint</Application>
  <PresentationFormat>Vlastní</PresentationFormat>
  <Paragraphs>351</Paragraphs>
  <Slides>67</Slides>
  <Notes>1</Notes>
  <HiddenSlides>0</HiddenSlides>
  <MMClips>0</MMClips>
  <ScaleCrop>false</ScaleCrop>
  <HeadingPairs>
    <vt:vector size="4" baseType="variant">
      <vt:variant>
        <vt:lpstr>Motiv</vt:lpstr>
      </vt:variant>
      <vt:variant>
        <vt:i4>1</vt:i4>
      </vt:variant>
      <vt:variant>
        <vt:lpstr>Nadpisy snímků</vt:lpstr>
      </vt:variant>
      <vt:variant>
        <vt:i4>67</vt:i4>
      </vt:variant>
    </vt:vector>
  </HeadingPairs>
  <TitlesOfParts>
    <vt:vector size="68" baseType="lpstr">
      <vt:lpstr>UP_prezentace_cz_4x3 (4)</vt:lpstr>
      <vt:lpstr>Migrace: jak rozlišit pojmy a dojmy</vt:lpstr>
      <vt:lpstr>Osnova</vt:lpstr>
      <vt:lpstr>Typologie migrace </vt:lpstr>
      <vt:lpstr>Migrace vs. mobilita</vt:lpstr>
      <vt:lpstr>Fáze migrace</vt:lpstr>
      <vt:lpstr>Migrace </vt:lpstr>
      <vt:lpstr>Analýza na různých úrovních</vt:lpstr>
      <vt:lpstr>Snímek 8</vt:lpstr>
      <vt:lpstr> Typy migrantů podle Düvell and Vogel (2006)</vt:lpstr>
      <vt:lpstr>Transnacionalismus</vt:lpstr>
      <vt:lpstr>T. H. Eriksen (2012) </vt:lpstr>
      <vt:lpstr>Terminologie</vt:lpstr>
      <vt:lpstr>Snímek 13</vt:lpstr>
      <vt:lpstr>Vnitřní migrace</vt:lpstr>
      <vt:lpstr>Snímek 15</vt:lpstr>
      <vt:lpstr>Teorie migrace </vt:lpstr>
      <vt:lpstr>Proč lidé migrují?</vt:lpstr>
      <vt:lpstr>E. G. Ravenstein (1889) – Migrační zákonitosti</vt:lpstr>
      <vt:lpstr>E. G. Ravenstein (1889) – Migrační zákonitosti II</vt:lpstr>
      <vt:lpstr>Everett Lee (1966) – Push a pull faktory</vt:lpstr>
      <vt:lpstr>Snímek 21</vt:lpstr>
      <vt:lpstr>Mezilehlé překážky</vt:lpstr>
      <vt:lpstr>Migrační sítě</vt:lpstr>
      <vt:lpstr>Migrační sítě</vt:lpstr>
      <vt:lpstr>Statistiky </vt:lpstr>
      <vt:lpstr>Počet migrantů na světě</vt:lpstr>
      <vt:lpstr>Snímek 27</vt:lpstr>
      <vt:lpstr>ODPOVĚDI</vt:lpstr>
      <vt:lpstr>Snímek 29</vt:lpstr>
      <vt:lpstr>Snímek 30</vt:lpstr>
      <vt:lpstr>Globální přehled</vt:lpstr>
      <vt:lpstr>Kam (a odkud) lidé migrují?</vt:lpstr>
      <vt:lpstr>Počet uprchlíků a vnitřně vysídlených osob</vt:lpstr>
      <vt:lpstr>UNHCR statistiky za rok 2015 </vt:lpstr>
      <vt:lpstr>Snímek 35</vt:lpstr>
      <vt:lpstr>EU: Rozhodnutí o azylu ve 4. čtvrtletí 2015</vt:lpstr>
      <vt:lpstr>Migrace do České republiky</vt:lpstr>
      <vt:lpstr>Snímek 38</vt:lpstr>
      <vt:lpstr>Žadatel o azyl</vt:lpstr>
      <vt:lpstr>Bezpečná třetí země (safe third country)</vt:lpstr>
      <vt:lpstr>Snímek 41</vt:lpstr>
      <vt:lpstr>Migrace a stát </vt:lpstr>
      <vt:lpstr>Univerzální deklarace lidských práv </vt:lpstr>
      <vt:lpstr>Jak státy řídí migraci?</vt:lpstr>
      <vt:lpstr>Interakce s minoritní skupinou</vt:lpstr>
      <vt:lpstr>Multikulturalismus</vt:lpstr>
      <vt:lpstr>Kanada</vt:lpstr>
      <vt:lpstr>Získání občanství</vt:lpstr>
      <vt:lpstr>Nucená migrace </vt:lpstr>
      <vt:lpstr>Řešení uprchlických situací</vt:lpstr>
      <vt:lpstr>Přesídlení</vt:lpstr>
      <vt:lpstr>Přesídlení z Jordánska do Kanady (Jordan: Hoping for a New Life in Canada)  </vt:lpstr>
      <vt:lpstr>Závazky zemí k přesídlení cca 180 tis. Syřanů</vt:lpstr>
      <vt:lpstr>Principy uprchlického práva</vt:lpstr>
      <vt:lpstr>Non-refoulement</vt:lpstr>
      <vt:lpstr>Úmluva o právním postavení uprchlíků z roku 1951</vt:lpstr>
      <vt:lpstr>Čl. 1A Uprchlík</vt:lpstr>
      <vt:lpstr>Čl. 1A - pokračování</vt:lpstr>
      <vt:lpstr>Čl. 1A - pokračování</vt:lpstr>
      <vt:lpstr>Čl. 1C Kdy osoba přestává být uprchlíkem? (cessation clauses)</vt:lpstr>
      <vt:lpstr>Čl. 1F Kdo nemůže být uprchlíkem? (exclusion clauses)</vt:lpstr>
      <vt:lpstr>Čl. 2 Všeobecné závazky </vt:lpstr>
      <vt:lpstr>Počet zemí, které přistoupily k Ženevské úmluvě nebo Protokolu z roku 1967</vt:lpstr>
      <vt:lpstr>Země, které přistoupily k Ženevské úmluvě</vt:lpstr>
      <vt:lpstr>Azyl vs. doplňková ochrana</vt:lpstr>
      <vt:lpstr>Doplňková ochrana</vt:lpstr>
      <vt:lpstr>Děkuji za pozornost!  lucie.mackova@upol.cz</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Migrace: jak rozlišit pojmy a dojmy</dc:title>
  <dc:creator>Lucie</dc:creator>
  <cp:lastModifiedBy>Lucie</cp:lastModifiedBy>
  <cp:revision>76</cp:revision>
  <dcterms:created xsi:type="dcterms:W3CDTF">2016-05-15T17:44:29Z</dcterms:created>
  <dcterms:modified xsi:type="dcterms:W3CDTF">2016-06-01T09:00:21Z</dcterms:modified>
</cp:coreProperties>
</file>